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6" r:id="rId1"/>
  </p:sldMasterIdLst>
  <p:notesMasterIdLst>
    <p:notesMasterId r:id="rId6"/>
  </p:notes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8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4.xml"/><Relationship Id="rId1" Type="http://schemas.openxmlformats.org/officeDocument/2006/relationships/slide" Target="../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1FC0811-6FEC-418E-83AF-550A76DFEB80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DC937D7-A6AD-4590-A053-A58FBA949F02}">
      <dgm:prSet phldrT="[Text]"/>
      <dgm:spPr/>
      <dgm:t>
        <a:bodyPr/>
        <a:lstStyle/>
        <a:p>
          <a:r>
            <a:rPr lang="en-US" dirty="0" err="1" smtClean="0">
              <a:hlinkClick xmlns:r="http://schemas.openxmlformats.org/officeDocument/2006/relationships" r:id="rId1" action="ppaction://hlinksldjump"/>
            </a:rPr>
            <a:t>Subtuition</a:t>
          </a:r>
          <a:endParaRPr lang="en-US" dirty="0" smtClean="0">
            <a:hlinkClick xmlns:r="http://schemas.openxmlformats.org/officeDocument/2006/relationships" r:id="rId1" action="ppaction://hlinksldjump"/>
          </a:endParaRPr>
        </a:p>
        <a:p>
          <a:r>
            <a:rPr lang="en-US" dirty="0" smtClean="0">
              <a:hlinkClick xmlns:r="http://schemas.openxmlformats.org/officeDocument/2006/relationships" r:id="rId1" action="ppaction://hlinksldjump"/>
            </a:rPr>
            <a:t>(</a:t>
          </a:r>
          <a:r>
            <a:rPr lang="en-US" dirty="0" err="1" smtClean="0">
              <a:hlinkClick xmlns:r="http://schemas.openxmlformats.org/officeDocument/2006/relationships" r:id="rId1" action="ppaction://hlinksldjump"/>
            </a:rPr>
            <a:t>thay</a:t>
          </a:r>
          <a:r>
            <a:rPr lang="en-US" dirty="0" smtClean="0">
              <a:hlinkClick xmlns:r="http://schemas.openxmlformats.org/officeDocument/2006/relationships" r:id="rId1" action="ppaction://hlinksldjump"/>
            </a:rPr>
            <a:t> </a:t>
          </a:r>
          <a:r>
            <a:rPr lang="en-US" dirty="0" err="1" smtClean="0">
              <a:hlinkClick xmlns:r="http://schemas.openxmlformats.org/officeDocument/2006/relationships" r:id="rId1" action="ppaction://hlinksldjump"/>
            </a:rPr>
            <a:t>thế</a:t>
          </a:r>
          <a:r>
            <a:rPr lang="en-US" dirty="0" smtClean="0">
              <a:hlinkClick xmlns:r="http://schemas.openxmlformats.org/officeDocument/2006/relationships" r:id="rId1" action="ppaction://hlinksldjump"/>
            </a:rPr>
            <a:t>)</a:t>
          </a:r>
          <a:endParaRPr lang="en-US" dirty="0"/>
        </a:p>
      </dgm:t>
    </dgm:pt>
    <dgm:pt modelId="{DB15461D-FA07-4F5F-94BA-B44436624D8B}" type="parTrans" cxnId="{C3DDEB7F-EBC5-4068-8206-9D080E493049}">
      <dgm:prSet/>
      <dgm:spPr/>
      <dgm:t>
        <a:bodyPr/>
        <a:lstStyle/>
        <a:p>
          <a:endParaRPr lang="en-US"/>
        </a:p>
      </dgm:t>
    </dgm:pt>
    <dgm:pt modelId="{3EF1C863-CF22-48E8-985A-4EC8E4562722}" type="sibTrans" cxnId="{C3DDEB7F-EBC5-4068-8206-9D080E493049}">
      <dgm:prSet/>
      <dgm:spPr/>
      <dgm:t>
        <a:bodyPr/>
        <a:lstStyle/>
        <a:p>
          <a:endParaRPr lang="en-US"/>
        </a:p>
      </dgm:t>
    </dgm:pt>
    <dgm:pt modelId="{0FF45B95-9DE8-4EB6-9AD7-FD89CBACFCE4}">
      <dgm:prSet phldrT="[Text]"/>
      <dgm:spPr/>
      <dgm:t>
        <a:bodyPr/>
        <a:lstStyle/>
        <a:p>
          <a:r>
            <a:rPr lang="en-US" dirty="0" smtClean="0"/>
            <a:t>Modify</a:t>
          </a:r>
        </a:p>
        <a:p>
          <a:r>
            <a:rPr lang="en-US" dirty="0" smtClean="0"/>
            <a:t>(</a:t>
          </a:r>
          <a:r>
            <a:rPr lang="en-US" dirty="0" err="1" smtClean="0"/>
            <a:t>hiêụ</a:t>
          </a:r>
          <a:r>
            <a:rPr lang="en-US" dirty="0" smtClean="0"/>
            <a:t> </a:t>
          </a:r>
          <a:r>
            <a:rPr lang="en-US" dirty="0" err="1" smtClean="0"/>
            <a:t>chỉnh</a:t>
          </a:r>
          <a:r>
            <a:rPr lang="en-US" dirty="0" smtClean="0"/>
            <a:t>)</a:t>
          </a:r>
          <a:endParaRPr lang="en-US" dirty="0"/>
        </a:p>
      </dgm:t>
    </dgm:pt>
    <dgm:pt modelId="{56D6F5A8-FFFC-4F79-8C3E-8865393A4C90}" type="parTrans" cxnId="{18328448-FA78-4BBF-85C1-484288E141C0}">
      <dgm:prSet/>
      <dgm:spPr/>
      <dgm:t>
        <a:bodyPr/>
        <a:lstStyle/>
        <a:p>
          <a:endParaRPr lang="en-US"/>
        </a:p>
      </dgm:t>
    </dgm:pt>
    <dgm:pt modelId="{B5396699-D9CA-4B0E-968F-39B3D36382F4}" type="sibTrans" cxnId="{18328448-FA78-4BBF-85C1-484288E141C0}">
      <dgm:prSet/>
      <dgm:spPr/>
      <dgm:t>
        <a:bodyPr/>
        <a:lstStyle/>
        <a:p>
          <a:endParaRPr lang="en-US"/>
        </a:p>
      </dgm:t>
    </dgm:pt>
    <dgm:pt modelId="{12BD7940-0E85-43E8-9A74-BE2D7BFCA9B2}">
      <dgm:prSet phldrT="[Text]"/>
      <dgm:spPr/>
      <dgm:t>
        <a:bodyPr/>
        <a:lstStyle/>
        <a:p>
          <a:r>
            <a:rPr lang="en-US" dirty="0" smtClean="0"/>
            <a:t>Put</a:t>
          </a:r>
        </a:p>
        <a:p>
          <a:r>
            <a:rPr lang="en-US" dirty="0" smtClean="0"/>
            <a:t>(</a:t>
          </a:r>
          <a:r>
            <a:rPr lang="en-US" dirty="0" err="1" smtClean="0"/>
            <a:t>thêm</a:t>
          </a:r>
          <a:r>
            <a:rPr lang="en-US" dirty="0" smtClean="0"/>
            <a:t> </a:t>
          </a:r>
          <a:r>
            <a:rPr lang="en-US" dirty="0" err="1" smtClean="0"/>
            <a:t>vào</a:t>
          </a:r>
          <a:r>
            <a:rPr lang="en-US" dirty="0" smtClean="0"/>
            <a:t>)</a:t>
          </a:r>
          <a:endParaRPr lang="en-US" dirty="0"/>
        </a:p>
      </dgm:t>
    </dgm:pt>
    <dgm:pt modelId="{6BADB67C-FB26-4305-A4F0-CCF1E0F66437}" type="parTrans" cxnId="{228E3CEC-6AE9-489F-9729-D84F7BD247A1}">
      <dgm:prSet/>
      <dgm:spPr/>
      <dgm:t>
        <a:bodyPr/>
        <a:lstStyle/>
        <a:p>
          <a:endParaRPr lang="en-US"/>
        </a:p>
      </dgm:t>
    </dgm:pt>
    <dgm:pt modelId="{3D070851-A8EE-420B-9499-6FD885087DFA}" type="sibTrans" cxnId="{228E3CEC-6AE9-489F-9729-D84F7BD247A1}">
      <dgm:prSet/>
      <dgm:spPr/>
      <dgm:t>
        <a:bodyPr/>
        <a:lstStyle/>
        <a:p>
          <a:endParaRPr lang="en-US"/>
        </a:p>
      </dgm:t>
    </dgm:pt>
    <dgm:pt modelId="{9F2359A4-2CED-43AF-A704-300FBD5986FC}">
      <dgm:prSet phldrT="[Text]"/>
      <dgm:spPr/>
      <dgm:t>
        <a:bodyPr/>
        <a:lstStyle/>
        <a:p>
          <a:r>
            <a:rPr lang="en-US" dirty="0" smtClean="0"/>
            <a:t>Eliminate</a:t>
          </a:r>
        </a:p>
        <a:p>
          <a:r>
            <a:rPr lang="en-US" dirty="0" smtClean="0"/>
            <a:t>(</a:t>
          </a:r>
          <a:r>
            <a:rPr lang="en-US" dirty="0" err="1" smtClean="0"/>
            <a:t>Loại</a:t>
          </a:r>
          <a:r>
            <a:rPr lang="en-US" dirty="0" smtClean="0"/>
            <a:t> </a:t>
          </a:r>
          <a:r>
            <a:rPr lang="en-US" dirty="0" err="1" smtClean="0"/>
            <a:t>bỏ</a:t>
          </a:r>
          <a:r>
            <a:rPr lang="en-US" dirty="0" smtClean="0"/>
            <a:t>)</a:t>
          </a:r>
          <a:endParaRPr lang="en-US" dirty="0"/>
        </a:p>
      </dgm:t>
    </dgm:pt>
    <dgm:pt modelId="{7A2C6591-A0E5-49C6-81AF-6A9265B0C0E9}" type="parTrans" cxnId="{E5E8E593-52F0-43DB-9D0B-7B83C32FC6EC}">
      <dgm:prSet/>
      <dgm:spPr/>
      <dgm:t>
        <a:bodyPr/>
        <a:lstStyle/>
        <a:p>
          <a:endParaRPr lang="en-US"/>
        </a:p>
      </dgm:t>
    </dgm:pt>
    <dgm:pt modelId="{3318B2D7-25EC-4103-8ECC-A705096FCED1}" type="sibTrans" cxnId="{E5E8E593-52F0-43DB-9D0B-7B83C32FC6EC}">
      <dgm:prSet/>
      <dgm:spPr/>
      <dgm:t>
        <a:bodyPr/>
        <a:lstStyle/>
        <a:p>
          <a:endParaRPr lang="en-US"/>
        </a:p>
      </dgm:t>
    </dgm:pt>
    <dgm:pt modelId="{63F4196D-3F97-4980-ACE7-65DB6B0074EB}">
      <dgm:prSet phldrT="[Text]"/>
      <dgm:spPr/>
      <dgm:t>
        <a:bodyPr/>
        <a:lstStyle/>
        <a:p>
          <a:r>
            <a:rPr lang="en-US" dirty="0" smtClean="0">
              <a:hlinkClick xmlns:r="http://schemas.openxmlformats.org/officeDocument/2006/relationships" r:id="rId2" action="ppaction://hlinksldjump"/>
            </a:rPr>
            <a:t>Adapt</a:t>
          </a:r>
        </a:p>
        <a:p>
          <a:r>
            <a:rPr lang="en-US" dirty="0" smtClean="0">
              <a:hlinkClick xmlns:r="http://schemas.openxmlformats.org/officeDocument/2006/relationships" r:id="rId2" action="ppaction://hlinksldjump"/>
            </a:rPr>
            <a:t>(</a:t>
          </a:r>
          <a:r>
            <a:rPr lang="en-US" dirty="0" err="1" smtClean="0">
              <a:hlinkClick xmlns:r="http://schemas.openxmlformats.org/officeDocument/2006/relationships" r:id="rId2" action="ppaction://hlinksldjump"/>
            </a:rPr>
            <a:t>thích</a:t>
          </a:r>
          <a:r>
            <a:rPr lang="en-US" dirty="0" smtClean="0">
              <a:hlinkClick xmlns:r="http://schemas.openxmlformats.org/officeDocument/2006/relationships" r:id="rId2" action="ppaction://hlinksldjump"/>
            </a:rPr>
            <a:t> </a:t>
          </a:r>
          <a:r>
            <a:rPr lang="en-US" dirty="0" err="1" smtClean="0">
              <a:hlinkClick xmlns:r="http://schemas.openxmlformats.org/officeDocument/2006/relationships" r:id="rId2" action="ppaction://hlinksldjump"/>
            </a:rPr>
            <a:t>nghi</a:t>
          </a:r>
          <a:r>
            <a:rPr lang="en-US" dirty="0" smtClean="0"/>
            <a:t>)</a:t>
          </a:r>
          <a:endParaRPr lang="en-US" dirty="0"/>
        </a:p>
      </dgm:t>
    </dgm:pt>
    <dgm:pt modelId="{C7DC0877-19AE-4DE3-9CDA-AF4152BB1E5C}" type="parTrans" cxnId="{78BFFA24-8929-4726-933D-446B0E2B2145}">
      <dgm:prSet/>
      <dgm:spPr/>
      <dgm:t>
        <a:bodyPr/>
        <a:lstStyle/>
        <a:p>
          <a:endParaRPr lang="en-US"/>
        </a:p>
      </dgm:t>
    </dgm:pt>
    <dgm:pt modelId="{8F828BA6-908A-4BDC-895A-C890F1818F6F}" type="sibTrans" cxnId="{78BFFA24-8929-4726-933D-446B0E2B2145}">
      <dgm:prSet/>
      <dgm:spPr/>
      <dgm:t>
        <a:bodyPr/>
        <a:lstStyle/>
        <a:p>
          <a:endParaRPr lang="en-US"/>
        </a:p>
      </dgm:t>
    </dgm:pt>
    <dgm:pt modelId="{03B27273-81E9-49EF-93DB-459F653D06D0}">
      <dgm:prSet phldrT="[Text]"/>
      <dgm:spPr/>
      <dgm:t>
        <a:bodyPr/>
        <a:lstStyle/>
        <a:p>
          <a:r>
            <a:rPr lang="en-US" dirty="0" smtClean="0">
              <a:hlinkClick xmlns:r="http://schemas.openxmlformats.org/officeDocument/2006/relationships" r:id="rId3" action="ppaction://hlinksldjump"/>
            </a:rPr>
            <a:t>Combine</a:t>
          </a:r>
        </a:p>
        <a:p>
          <a:r>
            <a:rPr lang="en-US" dirty="0" smtClean="0">
              <a:hlinkClick xmlns:r="http://schemas.openxmlformats.org/officeDocument/2006/relationships" r:id="rId3" action="ppaction://hlinksldjump"/>
            </a:rPr>
            <a:t>(</a:t>
          </a:r>
          <a:r>
            <a:rPr lang="en-US" dirty="0" err="1" smtClean="0">
              <a:hlinkClick xmlns:r="http://schemas.openxmlformats.org/officeDocument/2006/relationships" r:id="rId3" action="ppaction://hlinksldjump"/>
            </a:rPr>
            <a:t>kết</a:t>
          </a:r>
          <a:r>
            <a:rPr lang="en-US" dirty="0" smtClean="0">
              <a:hlinkClick xmlns:r="http://schemas.openxmlformats.org/officeDocument/2006/relationships" r:id="rId3" action="ppaction://hlinksldjump"/>
            </a:rPr>
            <a:t> </a:t>
          </a:r>
          <a:r>
            <a:rPr lang="en-US" dirty="0" err="1" smtClean="0">
              <a:hlinkClick xmlns:r="http://schemas.openxmlformats.org/officeDocument/2006/relationships" r:id="rId3" action="ppaction://hlinksldjump"/>
            </a:rPr>
            <a:t>hợp</a:t>
          </a:r>
          <a:r>
            <a:rPr lang="en-US" dirty="0" smtClean="0"/>
            <a:t>)</a:t>
          </a:r>
          <a:endParaRPr lang="en-US" dirty="0"/>
        </a:p>
      </dgm:t>
    </dgm:pt>
    <dgm:pt modelId="{0BB76C72-0D0F-4F69-9E5D-FB5D06AE1336}" type="parTrans" cxnId="{23209476-DCCC-44BC-A085-76A68C145BFF}">
      <dgm:prSet/>
      <dgm:spPr/>
      <dgm:t>
        <a:bodyPr/>
        <a:lstStyle/>
        <a:p>
          <a:endParaRPr lang="en-US"/>
        </a:p>
      </dgm:t>
    </dgm:pt>
    <dgm:pt modelId="{2F5BA38D-C82A-4F6C-A159-ECBCD5E1946F}" type="sibTrans" cxnId="{23209476-DCCC-44BC-A085-76A68C145BFF}">
      <dgm:prSet/>
      <dgm:spPr/>
      <dgm:t>
        <a:bodyPr/>
        <a:lstStyle/>
        <a:p>
          <a:endParaRPr lang="en-US" dirty="0"/>
        </a:p>
      </dgm:t>
    </dgm:pt>
    <dgm:pt modelId="{5353D031-1C66-4C81-B7F8-3151EEE51C32}">
      <dgm:prSet phldrT="[Text]"/>
      <dgm:spPr/>
      <dgm:t>
        <a:bodyPr/>
        <a:lstStyle/>
        <a:p>
          <a:r>
            <a:rPr lang="en-US" dirty="0" err="1" smtClean="0"/>
            <a:t>Revetise</a:t>
          </a:r>
          <a:endParaRPr lang="en-US" dirty="0" smtClean="0"/>
        </a:p>
        <a:p>
          <a:r>
            <a:rPr lang="en-US" dirty="0" smtClean="0"/>
            <a:t>(</a:t>
          </a:r>
          <a:r>
            <a:rPr lang="en-US" dirty="0" err="1" smtClean="0"/>
            <a:t>đảo</a:t>
          </a:r>
          <a:r>
            <a:rPr lang="en-US" dirty="0" smtClean="0"/>
            <a:t> </a:t>
          </a:r>
          <a:r>
            <a:rPr lang="en-US" dirty="0" err="1" smtClean="0"/>
            <a:t>ngược</a:t>
          </a:r>
          <a:r>
            <a:rPr lang="en-US" dirty="0" smtClean="0"/>
            <a:t>)</a:t>
          </a:r>
          <a:endParaRPr lang="en-US" dirty="0"/>
        </a:p>
      </dgm:t>
    </dgm:pt>
    <dgm:pt modelId="{6C6695D6-92F4-43A3-A5F9-F7BD8493A6AE}" type="sibTrans" cxnId="{CCDA8A96-7027-4518-977B-23A7D7B9C474}">
      <dgm:prSet/>
      <dgm:spPr/>
      <dgm:t>
        <a:bodyPr/>
        <a:lstStyle/>
        <a:p>
          <a:endParaRPr lang="en-US"/>
        </a:p>
      </dgm:t>
    </dgm:pt>
    <dgm:pt modelId="{D555E201-5EAA-4B71-91D3-4E8AAD16AB1F}" type="parTrans" cxnId="{CCDA8A96-7027-4518-977B-23A7D7B9C474}">
      <dgm:prSet/>
      <dgm:spPr/>
      <dgm:t>
        <a:bodyPr/>
        <a:lstStyle/>
        <a:p>
          <a:endParaRPr lang="en-US"/>
        </a:p>
      </dgm:t>
    </dgm:pt>
    <dgm:pt modelId="{11D39116-F575-4973-85BE-D75A89C76FE3}" type="pres">
      <dgm:prSet presAssocID="{21FC0811-6FEC-418E-83AF-550A76DFEB80}" presName="cycle" presStyleCnt="0">
        <dgm:presLayoutVars>
          <dgm:dir/>
          <dgm:resizeHandles val="exact"/>
        </dgm:presLayoutVars>
      </dgm:prSet>
      <dgm:spPr/>
    </dgm:pt>
    <dgm:pt modelId="{97E33ACA-2CA1-49E1-9D54-11A7035EE5F0}" type="pres">
      <dgm:prSet presAssocID="{FDC937D7-A6AD-4590-A053-A58FBA949F02}" presName="node" presStyleLbl="node1" presStyleIdx="0" presStyleCnt="7" custScaleX="89492" custRadScaleRad="87559" custRadScaleInc="206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914CFB4-FCC4-4AF6-9B0F-0A3924FE71E5}" type="pres">
      <dgm:prSet presAssocID="{3EF1C863-CF22-48E8-985A-4EC8E4562722}" presName="sibTrans" presStyleLbl="sibTrans2D1" presStyleIdx="0" presStyleCnt="7"/>
      <dgm:spPr/>
    </dgm:pt>
    <dgm:pt modelId="{9055E6C1-CB22-47FE-A8DC-CD3975D6DA95}" type="pres">
      <dgm:prSet presAssocID="{3EF1C863-CF22-48E8-985A-4EC8E4562722}" presName="connectorText" presStyleLbl="sibTrans2D1" presStyleIdx="0" presStyleCnt="7"/>
      <dgm:spPr/>
    </dgm:pt>
    <dgm:pt modelId="{A4F183F2-C489-44F3-AEBB-EF78B9D12A21}" type="pres">
      <dgm:prSet presAssocID="{03B27273-81E9-49EF-93DB-459F653D06D0}" presName="node" presStyleLbl="node1" presStyleIdx="1" presStyleCnt="7" custRadScaleRad="100760" custRadScaleInc="726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CD22FF6-A898-46B1-A1DF-452077FE014E}" type="pres">
      <dgm:prSet presAssocID="{2F5BA38D-C82A-4F6C-A159-ECBCD5E1946F}" presName="sibTrans" presStyleLbl="sibTrans2D1" presStyleIdx="1" presStyleCnt="7"/>
      <dgm:spPr/>
    </dgm:pt>
    <dgm:pt modelId="{4A746DD6-757F-4516-BB9F-D9FA12625DDA}" type="pres">
      <dgm:prSet presAssocID="{2F5BA38D-C82A-4F6C-A159-ECBCD5E1946F}" presName="connectorText" presStyleLbl="sibTrans2D1" presStyleIdx="1" presStyleCnt="7"/>
      <dgm:spPr/>
    </dgm:pt>
    <dgm:pt modelId="{BA1FD5B5-38CB-4D30-8A50-A5AEBCE27538}" type="pres">
      <dgm:prSet presAssocID="{63F4196D-3F97-4980-ACE7-65DB6B0074EB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7815A5E-1926-4577-BC35-385751C59AD2}" type="pres">
      <dgm:prSet presAssocID="{8F828BA6-908A-4BDC-895A-C890F1818F6F}" presName="sibTrans" presStyleLbl="sibTrans2D1" presStyleIdx="2" presStyleCnt="7"/>
      <dgm:spPr/>
    </dgm:pt>
    <dgm:pt modelId="{72D04F72-2A9E-45DC-905D-63D139506BF9}" type="pres">
      <dgm:prSet presAssocID="{8F828BA6-908A-4BDC-895A-C890F1818F6F}" presName="connectorText" presStyleLbl="sibTrans2D1" presStyleIdx="2" presStyleCnt="7"/>
      <dgm:spPr/>
    </dgm:pt>
    <dgm:pt modelId="{EF805D67-5CFD-4CFC-850F-A249FFFBD5E3}" type="pres">
      <dgm:prSet presAssocID="{0FF45B95-9DE8-4EB6-9AD7-FD89CBACFCE4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BD94FB-670F-4573-88AE-2B7652CE08C4}" type="pres">
      <dgm:prSet presAssocID="{B5396699-D9CA-4B0E-968F-39B3D36382F4}" presName="sibTrans" presStyleLbl="sibTrans2D1" presStyleIdx="3" presStyleCnt="7"/>
      <dgm:spPr/>
    </dgm:pt>
    <dgm:pt modelId="{5AAD648E-6B28-4E3F-8746-FEC60597E112}" type="pres">
      <dgm:prSet presAssocID="{B5396699-D9CA-4B0E-968F-39B3D36382F4}" presName="connectorText" presStyleLbl="sibTrans2D1" presStyleIdx="3" presStyleCnt="7"/>
      <dgm:spPr/>
    </dgm:pt>
    <dgm:pt modelId="{BC536BCA-AFCA-476B-8834-664C3020E3B9}" type="pres">
      <dgm:prSet presAssocID="{12BD7940-0E85-43E8-9A74-BE2D7BFCA9B2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77AA71-277E-4BA6-9D27-1088FA241357}" type="pres">
      <dgm:prSet presAssocID="{3D070851-A8EE-420B-9499-6FD885087DFA}" presName="sibTrans" presStyleLbl="sibTrans2D1" presStyleIdx="4" presStyleCnt="7"/>
      <dgm:spPr/>
    </dgm:pt>
    <dgm:pt modelId="{D5E751FE-A5FC-4DD8-8538-ACECAC279997}" type="pres">
      <dgm:prSet presAssocID="{3D070851-A8EE-420B-9499-6FD885087DFA}" presName="connectorText" presStyleLbl="sibTrans2D1" presStyleIdx="4" presStyleCnt="7"/>
      <dgm:spPr/>
    </dgm:pt>
    <dgm:pt modelId="{2185524B-E355-4463-92F9-9DC6EDF9B7B5}" type="pres">
      <dgm:prSet presAssocID="{9F2359A4-2CED-43AF-A704-300FBD5986FC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D86769-E240-4465-A9D5-311CB69F7A4D}" type="pres">
      <dgm:prSet presAssocID="{3318B2D7-25EC-4103-8ECC-A705096FCED1}" presName="sibTrans" presStyleLbl="sibTrans2D1" presStyleIdx="5" presStyleCnt="7"/>
      <dgm:spPr/>
    </dgm:pt>
    <dgm:pt modelId="{13BD745D-9D19-4A70-8D8F-9DDE6302CA7D}" type="pres">
      <dgm:prSet presAssocID="{3318B2D7-25EC-4103-8ECC-A705096FCED1}" presName="connectorText" presStyleLbl="sibTrans2D1" presStyleIdx="5" presStyleCnt="7"/>
      <dgm:spPr/>
    </dgm:pt>
    <dgm:pt modelId="{747C49A2-2CAB-49D5-9ACB-FB79D87BD88F}" type="pres">
      <dgm:prSet presAssocID="{5353D031-1C66-4C81-B7F8-3151EEE51C32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CE9E79-F9E4-42CA-A9BA-E5E9BAB15593}" type="pres">
      <dgm:prSet presAssocID="{6C6695D6-92F4-43A3-A5F9-F7BD8493A6AE}" presName="sibTrans" presStyleLbl="sibTrans2D1" presStyleIdx="6" presStyleCnt="7"/>
      <dgm:spPr/>
    </dgm:pt>
    <dgm:pt modelId="{47E37B01-24E7-4E09-A57C-31C2D3AC2521}" type="pres">
      <dgm:prSet presAssocID="{6C6695D6-92F4-43A3-A5F9-F7BD8493A6AE}" presName="connectorText" presStyleLbl="sibTrans2D1" presStyleIdx="6" presStyleCnt="7"/>
      <dgm:spPr/>
    </dgm:pt>
  </dgm:ptLst>
  <dgm:cxnLst>
    <dgm:cxn modelId="{32161026-6562-4ED9-89B0-BEABFF6AB7E1}" type="presOf" srcId="{2F5BA38D-C82A-4F6C-A159-ECBCD5E1946F}" destId="{4A746DD6-757F-4516-BB9F-D9FA12625DDA}" srcOrd="1" destOrd="0" presId="urn:microsoft.com/office/officeart/2005/8/layout/cycle2"/>
    <dgm:cxn modelId="{B057117A-13B2-47C0-A24F-4CE02616BEA6}" type="presOf" srcId="{6C6695D6-92F4-43A3-A5F9-F7BD8493A6AE}" destId="{47E37B01-24E7-4E09-A57C-31C2D3AC2521}" srcOrd="1" destOrd="0" presId="urn:microsoft.com/office/officeart/2005/8/layout/cycle2"/>
    <dgm:cxn modelId="{4C5B1C96-E34F-4214-8850-DE588293DB68}" type="presOf" srcId="{21FC0811-6FEC-418E-83AF-550A76DFEB80}" destId="{11D39116-F575-4973-85BE-D75A89C76FE3}" srcOrd="0" destOrd="0" presId="urn:microsoft.com/office/officeart/2005/8/layout/cycle2"/>
    <dgm:cxn modelId="{A18A95AA-8A08-47FE-8918-6B6EE104BFBC}" type="presOf" srcId="{5353D031-1C66-4C81-B7F8-3151EEE51C32}" destId="{747C49A2-2CAB-49D5-9ACB-FB79D87BD88F}" srcOrd="0" destOrd="0" presId="urn:microsoft.com/office/officeart/2005/8/layout/cycle2"/>
    <dgm:cxn modelId="{0414FFF3-56D1-4E23-84FB-5AC6E5FFF8EC}" type="presOf" srcId="{FDC937D7-A6AD-4590-A053-A58FBA949F02}" destId="{97E33ACA-2CA1-49E1-9D54-11A7035EE5F0}" srcOrd="0" destOrd="0" presId="urn:microsoft.com/office/officeart/2005/8/layout/cycle2"/>
    <dgm:cxn modelId="{78BFFA24-8929-4726-933D-446B0E2B2145}" srcId="{21FC0811-6FEC-418E-83AF-550A76DFEB80}" destId="{63F4196D-3F97-4980-ACE7-65DB6B0074EB}" srcOrd="2" destOrd="0" parTransId="{C7DC0877-19AE-4DE3-9CDA-AF4152BB1E5C}" sibTransId="{8F828BA6-908A-4BDC-895A-C890F1818F6F}"/>
    <dgm:cxn modelId="{CCDA8A96-7027-4518-977B-23A7D7B9C474}" srcId="{21FC0811-6FEC-418E-83AF-550A76DFEB80}" destId="{5353D031-1C66-4C81-B7F8-3151EEE51C32}" srcOrd="6" destOrd="0" parTransId="{D555E201-5EAA-4B71-91D3-4E8AAD16AB1F}" sibTransId="{6C6695D6-92F4-43A3-A5F9-F7BD8493A6AE}"/>
    <dgm:cxn modelId="{23209476-DCCC-44BC-A085-76A68C145BFF}" srcId="{21FC0811-6FEC-418E-83AF-550A76DFEB80}" destId="{03B27273-81E9-49EF-93DB-459F653D06D0}" srcOrd="1" destOrd="0" parTransId="{0BB76C72-0D0F-4F69-9E5D-FB5D06AE1336}" sibTransId="{2F5BA38D-C82A-4F6C-A159-ECBCD5E1946F}"/>
    <dgm:cxn modelId="{E29D9E8A-F356-4D13-8344-D99B2528D246}" type="presOf" srcId="{0FF45B95-9DE8-4EB6-9AD7-FD89CBACFCE4}" destId="{EF805D67-5CFD-4CFC-850F-A249FFFBD5E3}" srcOrd="0" destOrd="0" presId="urn:microsoft.com/office/officeart/2005/8/layout/cycle2"/>
    <dgm:cxn modelId="{0D11B876-CBFD-49DD-8943-9431C468AD3C}" type="presOf" srcId="{03B27273-81E9-49EF-93DB-459F653D06D0}" destId="{A4F183F2-C489-44F3-AEBB-EF78B9D12A21}" srcOrd="0" destOrd="0" presId="urn:microsoft.com/office/officeart/2005/8/layout/cycle2"/>
    <dgm:cxn modelId="{48201A71-4D79-4888-B7A1-EDCAD085299F}" type="presOf" srcId="{3EF1C863-CF22-48E8-985A-4EC8E4562722}" destId="{9055E6C1-CB22-47FE-A8DC-CD3975D6DA95}" srcOrd="1" destOrd="0" presId="urn:microsoft.com/office/officeart/2005/8/layout/cycle2"/>
    <dgm:cxn modelId="{66660195-E99D-44E9-BC12-E16D149E8F01}" type="presOf" srcId="{3318B2D7-25EC-4103-8ECC-A705096FCED1}" destId="{CAD86769-E240-4465-A9D5-311CB69F7A4D}" srcOrd="0" destOrd="0" presId="urn:microsoft.com/office/officeart/2005/8/layout/cycle2"/>
    <dgm:cxn modelId="{AE438C5F-D566-45EF-9068-07548B7468DA}" type="presOf" srcId="{3EF1C863-CF22-48E8-985A-4EC8E4562722}" destId="{A914CFB4-FCC4-4AF6-9B0F-0A3924FE71E5}" srcOrd="0" destOrd="0" presId="urn:microsoft.com/office/officeart/2005/8/layout/cycle2"/>
    <dgm:cxn modelId="{2A31F457-6AC9-4F1B-96A8-E5EE98D422E3}" type="presOf" srcId="{8F828BA6-908A-4BDC-895A-C890F1818F6F}" destId="{72D04F72-2A9E-45DC-905D-63D139506BF9}" srcOrd="1" destOrd="0" presId="urn:microsoft.com/office/officeart/2005/8/layout/cycle2"/>
    <dgm:cxn modelId="{228E3CEC-6AE9-489F-9729-D84F7BD247A1}" srcId="{21FC0811-6FEC-418E-83AF-550A76DFEB80}" destId="{12BD7940-0E85-43E8-9A74-BE2D7BFCA9B2}" srcOrd="4" destOrd="0" parTransId="{6BADB67C-FB26-4305-A4F0-CCF1E0F66437}" sibTransId="{3D070851-A8EE-420B-9499-6FD885087DFA}"/>
    <dgm:cxn modelId="{A56C378E-C09B-4960-98BD-15187B370843}" type="presOf" srcId="{9F2359A4-2CED-43AF-A704-300FBD5986FC}" destId="{2185524B-E355-4463-92F9-9DC6EDF9B7B5}" srcOrd="0" destOrd="0" presId="urn:microsoft.com/office/officeart/2005/8/layout/cycle2"/>
    <dgm:cxn modelId="{871A4C5B-7A97-4ADD-ACE5-10BFF143C17E}" type="presOf" srcId="{6C6695D6-92F4-43A3-A5F9-F7BD8493A6AE}" destId="{48CE9E79-F9E4-42CA-A9BA-E5E9BAB15593}" srcOrd="0" destOrd="0" presId="urn:microsoft.com/office/officeart/2005/8/layout/cycle2"/>
    <dgm:cxn modelId="{C3DDEB7F-EBC5-4068-8206-9D080E493049}" srcId="{21FC0811-6FEC-418E-83AF-550A76DFEB80}" destId="{FDC937D7-A6AD-4590-A053-A58FBA949F02}" srcOrd="0" destOrd="0" parTransId="{DB15461D-FA07-4F5F-94BA-B44436624D8B}" sibTransId="{3EF1C863-CF22-48E8-985A-4EC8E4562722}"/>
    <dgm:cxn modelId="{E5E8E593-52F0-43DB-9D0B-7B83C32FC6EC}" srcId="{21FC0811-6FEC-418E-83AF-550A76DFEB80}" destId="{9F2359A4-2CED-43AF-A704-300FBD5986FC}" srcOrd="5" destOrd="0" parTransId="{7A2C6591-A0E5-49C6-81AF-6A9265B0C0E9}" sibTransId="{3318B2D7-25EC-4103-8ECC-A705096FCED1}"/>
    <dgm:cxn modelId="{A7A92BCD-8D28-4E79-92C5-FDC1BAE7CF48}" type="presOf" srcId="{B5396699-D9CA-4B0E-968F-39B3D36382F4}" destId="{16BD94FB-670F-4573-88AE-2B7652CE08C4}" srcOrd="0" destOrd="0" presId="urn:microsoft.com/office/officeart/2005/8/layout/cycle2"/>
    <dgm:cxn modelId="{E1A75C65-2586-4181-B2D6-3A5911C8DF2E}" type="presOf" srcId="{B5396699-D9CA-4B0E-968F-39B3D36382F4}" destId="{5AAD648E-6B28-4E3F-8746-FEC60597E112}" srcOrd="1" destOrd="0" presId="urn:microsoft.com/office/officeart/2005/8/layout/cycle2"/>
    <dgm:cxn modelId="{7A4FCA87-E60C-4A85-B0C2-4CFC3C0D885F}" type="presOf" srcId="{3D070851-A8EE-420B-9499-6FD885087DFA}" destId="{D5E751FE-A5FC-4DD8-8538-ACECAC279997}" srcOrd="1" destOrd="0" presId="urn:microsoft.com/office/officeart/2005/8/layout/cycle2"/>
    <dgm:cxn modelId="{588D9381-657D-40DE-B99B-7916D30AAC82}" type="presOf" srcId="{8F828BA6-908A-4BDC-895A-C890F1818F6F}" destId="{57815A5E-1926-4577-BC35-385751C59AD2}" srcOrd="0" destOrd="0" presId="urn:microsoft.com/office/officeart/2005/8/layout/cycle2"/>
    <dgm:cxn modelId="{844232CE-F273-4940-8130-BF581F16B29F}" type="presOf" srcId="{63F4196D-3F97-4980-ACE7-65DB6B0074EB}" destId="{BA1FD5B5-38CB-4D30-8A50-A5AEBCE27538}" srcOrd="0" destOrd="0" presId="urn:microsoft.com/office/officeart/2005/8/layout/cycle2"/>
    <dgm:cxn modelId="{B83BA50E-4EED-49BA-B82B-13E0BC19034F}" type="presOf" srcId="{12BD7940-0E85-43E8-9A74-BE2D7BFCA9B2}" destId="{BC536BCA-AFCA-476B-8834-664C3020E3B9}" srcOrd="0" destOrd="0" presId="urn:microsoft.com/office/officeart/2005/8/layout/cycle2"/>
    <dgm:cxn modelId="{4A98D699-BD26-4304-9160-AB7951D37035}" type="presOf" srcId="{3D070851-A8EE-420B-9499-6FD885087DFA}" destId="{1677AA71-277E-4BA6-9D27-1088FA241357}" srcOrd="0" destOrd="0" presId="urn:microsoft.com/office/officeart/2005/8/layout/cycle2"/>
    <dgm:cxn modelId="{18328448-FA78-4BBF-85C1-484288E141C0}" srcId="{21FC0811-6FEC-418E-83AF-550A76DFEB80}" destId="{0FF45B95-9DE8-4EB6-9AD7-FD89CBACFCE4}" srcOrd="3" destOrd="0" parTransId="{56D6F5A8-FFFC-4F79-8C3E-8865393A4C90}" sibTransId="{B5396699-D9CA-4B0E-968F-39B3D36382F4}"/>
    <dgm:cxn modelId="{B56BFB33-9337-445A-8C20-B943DC5B1163}" type="presOf" srcId="{2F5BA38D-C82A-4F6C-A159-ECBCD5E1946F}" destId="{ECD22FF6-A898-46B1-A1DF-452077FE014E}" srcOrd="0" destOrd="0" presId="urn:microsoft.com/office/officeart/2005/8/layout/cycle2"/>
    <dgm:cxn modelId="{A8F50FCB-EA97-4CF8-8B57-EF19F6351C6A}" type="presOf" srcId="{3318B2D7-25EC-4103-8ECC-A705096FCED1}" destId="{13BD745D-9D19-4A70-8D8F-9DDE6302CA7D}" srcOrd="1" destOrd="0" presId="urn:microsoft.com/office/officeart/2005/8/layout/cycle2"/>
    <dgm:cxn modelId="{98E06884-CDB8-45E1-B8CE-96F1CD9DD7ED}" type="presParOf" srcId="{11D39116-F575-4973-85BE-D75A89C76FE3}" destId="{97E33ACA-2CA1-49E1-9D54-11A7035EE5F0}" srcOrd="0" destOrd="0" presId="urn:microsoft.com/office/officeart/2005/8/layout/cycle2"/>
    <dgm:cxn modelId="{C894CBB9-0C4D-4B55-8D58-00D38B4C6B75}" type="presParOf" srcId="{11D39116-F575-4973-85BE-D75A89C76FE3}" destId="{A914CFB4-FCC4-4AF6-9B0F-0A3924FE71E5}" srcOrd="1" destOrd="0" presId="urn:microsoft.com/office/officeart/2005/8/layout/cycle2"/>
    <dgm:cxn modelId="{FEDCA574-17EC-4B02-9A20-F5ED517E5A53}" type="presParOf" srcId="{A914CFB4-FCC4-4AF6-9B0F-0A3924FE71E5}" destId="{9055E6C1-CB22-47FE-A8DC-CD3975D6DA95}" srcOrd="0" destOrd="0" presId="urn:microsoft.com/office/officeart/2005/8/layout/cycle2"/>
    <dgm:cxn modelId="{5C741C95-245E-4F0B-BC98-429BAB34D2F0}" type="presParOf" srcId="{11D39116-F575-4973-85BE-D75A89C76FE3}" destId="{A4F183F2-C489-44F3-AEBB-EF78B9D12A21}" srcOrd="2" destOrd="0" presId="urn:microsoft.com/office/officeart/2005/8/layout/cycle2"/>
    <dgm:cxn modelId="{AF4D1F5C-4D62-40C0-9BB2-DC07EB86FD1F}" type="presParOf" srcId="{11D39116-F575-4973-85BE-D75A89C76FE3}" destId="{ECD22FF6-A898-46B1-A1DF-452077FE014E}" srcOrd="3" destOrd="0" presId="urn:microsoft.com/office/officeart/2005/8/layout/cycle2"/>
    <dgm:cxn modelId="{7F41580D-BC80-4113-BF8F-3B88F63ADC02}" type="presParOf" srcId="{ECD22FF6-A898-46B1-A1DF-452077FE014E}" destId="{4A746DD6-757F-4516-BB9F-D9FA12625DDA}" srcOrd="0" destOrd="0" presId="urn:microsoft.com/office/officeart/2005/8/layout/cycle2"/>
    <dgm:cxn modelId="{CE2D19B1-0ECE-41DB-9FC8-E744A4C7CF6B}" type="presParOf" srcId="{11D39116-F575-4973-85BE-D75A89C76FE3}" destId="{BA1FD5B5-38CB-4D30-8A50-A5AEBCE27538}" srcOrd="4" destOrd="0" presId="urn:microsoft.com/office/officeart/2005/8/layout/cycle2"/>
    <dgm:cxn modelId="{992A9C18-12EA-42C8-A275-B98E4A11564A}" type="presParOf" srcId="{11D39116-F575-4973-85BE-D75A89C76FE3}" destId="{57815A5E-1926-4577-BC35-385751C59AD2}" srcOrd="5" destOrd="0" presId="urn:microsoft.com/office/officeart/2005/8/layout/cycle2"/>
    <dgm:cxn modelId="{97AE7F13-596E-4640-8437-15E0415323EB}" type="presParOf" srcId="{57815A5E-1926-4577-BC35-385751C59AD2}" destId="{72D04F72-2A9E-45DC-905D-63D139506BF9}" srcOrd="0" destOrd="0" presId="urn:microsoft.com/office/officeart/2005/8/layout/cycle2"/>
    <dgm:cxn modelId="{A50215FE-5E44-4405-BA90-54244BA19B3B}" type="presParOf" srcId="{11D39116-F575-4973-85BE-D75A89C76FE3}" destId="{EF805D67-5CFD-4CFC-850F-A249FFFBD5E3}" srcOrd="6" destOrd="0" presId="urn:microsoft.com/office/officeart/2005/8/layout/cycle2"/>
    <dgm:cxn modelId="{620CD954-770D-4836-96E9-4B1A054EB6DB}" type="presParOf" srcId="{11D39116-F575-4973-85BE-D75A89C76FE3}" destId="{16BD94FB-670F-4573-88AE-2B7652CE08C4}" srcOrd="7" destOrd="0" presId="urn:microsoft.com/office/officeart/2005/8/layout/cycle2"/>
    <dgm:cxn modelId="{5D375317-6DDB-43E0-94AA-2E4D23AD0D3E}" type="presParOf" srcId="{16BD94FB-670F-4573-88AE-2B7652CE08C4}" destId="{5AAD648E-6B28-4E3F-8746-FEC60597E112}" srcOrd="0" destOrd="0" presId="urn:microsoft.com/office/officeart/2005/8/layout/cycle2"/>
    <dgm:cxn modelId="{DB912CF2-8E70-4895-A4F7-09CB0A670FDA}" type="presParOf" srcId="{11D39116-F575-4973-85BE-D75A89C76FE3}" destId="{BC536BCA-AFCA-476B-8834-664C3020E3B9}" srcOrd="8" destOrd="0" presId="urn:microsoft.com/office/officeart/2005/8/layout/cycle2"/>
    <dgm:cxn modelId="{015CD309-9DE3-4910-8C0C-4D5D8AB1F6F5}" type="presParOf" srcId="{11D39116-F575-4973-85BE-D75A89C76FE3}" destId="{1677AA71-277E-4BA6-9D27-1088FA241357}" srcOrd="9" destOrd="0" presId="urn:microsoft.com/office/officeart/2005/8/layout/cycle2"/>
    <dgm:cxn modelId="{9138B043-B9DB-43EA-80CE-0F12361A3737}" type="presParOf" srcId="{1677AA71-277E-4BA6-9D27-1088FA241357}" destId="{D5E751FE-A5FC-4DD8-8538-ACECAC279997}" srcOrd="0" destOrd="0" presId="urn:microsoft.com/office/officeart/2005/8/layout/cycle2"/>
    <dgm:cxn modelId="{700ABFAB-318C-4E7C-A331-BD4575F7DE95}" type="presParOf" srcId="{11D39116-F575-4973-85BE-D75A89C76FE3}" destId="{2185524B-E355-4463-92F9-9DC6EDF9B7B5}" srcOrd="10" destOrd="0" presId="urn:microsoft.com/office/officeart/2005/8/layout/cycle2"/>
    <dgm:cxn modelId="{D92930C0-76C8-40BE-9EED-DB36FF2D1381}" type="presParOf" srcId="{11D39116-F575-4973-85BE-D75A89C76FE3}" destId="{CAD86769-E240-4465-A9D5-311CB69F7A4D}" srcOrd="11" destOrd="0" presId="urn:microsoft.com/office/officeart/2005/8/layout/cycle2"/>
    <dgm:cxn modelId="{B82C3C6B-A3A9-4CF2-A8F8-7D9C98F7A20D}" type="presParOf" srcId="{CAD86769-E240-4465-A9D5-311CB69F7A4D}" destId="{13BD745D-9D19-4A70-8D8F-9DDE6302CA7D}" srcOrd="0" destOrd="0" presId="urn:microsoft.com/office/officeart/2005/8/layout/cycle2"/>
    <dgm:cxn modelId="{B8F76960-EB6E-4272-A8DD-5250AAF5F95B}" type="presParOf" srcId="{11D39116-F575-4973-85BE-D75A89C76FE3}" destId="{747C49A2-2CAB-49D5-9ACB-FB79D87BD88F}" srcOrd="12" destOrd="0" presId="urn:microsoft.com/office/officeart/2005/8/layout/cycle2"/>
    <dgm:cxn modelId="{9101656B-08A2-4E81-BA9A-1954F62A79E7}" type="presParOf" srcId="{11D39116-F575-4973-85BE-D75A89C76FE3}" destId="{48CE9E79-F9E4-42CA-A9BA-E5E9BAB15593}" srcOrd="13" destOrd="0" presId="urn:microsoft.com/office/officeart/2005/8/layout/cycle2"/>
    <dgm:cxn modelId="{24DFB230-85CE-4CBD-8BA5-ED4D3E15C0CD}" type="presParOf" srcId="{48CE9E79-F9E4-42CA-A9BA-E5E9BAB15593}" destId="{47E37B01-24E7-4E09-A57C-31C2D3AC2521}" srcOrd="0" destOrd="0" presId="urn:microsoft.com/office/officeart/2005/8/layout/cycle2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E33ACA-2CA1-49E1-9D54-11A7035EE5F0}">
      <dsp:nvSpPr>
        <dsp:cNvPr id="0" name=""/>
        <dsp:cNvSpPr/>
      </dsp:nvSpPr>
      <dsp:spPr>
        <a:xfrm>
          <a:off x="3657599" y="228601"/>
          <a:ext cx="943978" cy="10548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err="1" smtClean="0">
              <a:hlinkClick xmlns:r="http://schemas.openxmlformats.org/officeDocument/2006/relationships" r:id="" action="ppaction://hlinksldjump"/>
            </a:rPr>
            <a:t>Subtuition</a:t>
          </a:r>
          <a:endParaRPr lang="en-US" sz="1000" kern="1200" dirty="0" smtClean="0">
            <a:hlinkClick xmlns:r="http://schemas.openxmlformats.org/officeDocument/2006/relationships" r:id="" action="ppaction://hlinksldjump"/>
          </a:endParaRP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>
              <a:hlinkClick xmlns:r="http://schemas.openxmlformats.org/officeDocument/2006/relationships" r:id="" action="ppaction://hlinksldjump"/>
            </a:rPr>
            <a:t>(</a:t>
          </a:r>
          <a:r>
            <a:rPr lang="en-US" sz="1000" kern="1200" dirty="0" err="1" smtClean="0">
              <a:hlinkClick xmlns:r="http://schemas.openxmlformats.org/officeDocument/2006/relationships" r:id="" action="ppaction://hlinksldjump"/>
            </a:rPr>
            <a:t>thay</a:t>
          </a:r>
          <a:r>
            <a:rPr lang="en-US" sz="1000" kern="1200" dirty="0" smtClean="0">
              <a:hlinkClick xmlns:r="http://schemas.openxmlformats.org/officeDocument/2006/relationships" r:id="" action="ppaction://hlinksldjump"/>
            </a:rPr>
            <a:t> </a:t>
          </a:r>
          <a:r>
            <a:rPr lang="en-US" sz="1000" kern="1200" dirty="0" err="1" smtClean="0">
              <a:hlinkClick xmlns:r="http://schemas.openxmlformats.org/officeDocument/2006/relationships" r:id="" action="ppaction://hlinksldjump"/>
            </a:rPr>
            <a:t>thế</a:t>
          </a:r>
          <a:r>
            <a:rPr lang="en-US" sz="1000" kern="1200" dirty="0" smtClean="0">
              <a:hlinkClick xmlns:r="http://schemas.openxmlformats.org/officeDocument/2006/relationships" r:id="" action="ppaction://hlinksldjump"/>
            </a:rPr>
            <a:t>)</a:t>
          </a:r>
          <a:endParaRPr lang="en-US" sz="1000" kern="1200" dirty="0"/>
        </a:p>
      </dsp:txBody>
      <dsp:txXfrm>
        <a:off x="3795841" y="383076"/>
        <a:ext cx="667494" cy="745869"/>
      </dsp:txXfrm>
    </dsp:sp>
    <dsp:sp modelId="{A914CFB4-FCC4-4AF6-9B0F-0A3924FE71E5}">
      <dsp:nvSpPr>
        <dsp:cNvPr id="0" name=""/>
        <dsp:cNvSpPr/>
      </dsp:nvSpPr>
      <dsp:spPr>
        <a:xfrm rot="1132216">
          <a:off x="4685167" y="816586"/>
          <a:ext cx="284853" cy="35600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/>
        </a:p>
      </dsp:txBody>
      <dsp:txXfrm>
        <a:off x="4687463" y="873967"/>
        <a:ext cx="199397" cy="213601"/>
      </dsp:txXfrm>
    </dsp:sp>
    <dsp:sp modelId="{A4F183F2-C489-44F3-AEBB-EF78B9D12A21}">
      <dsp:nvSpPr>
        <dsp:cNvPr id="0" name=""/>
        <dsp:cNvSpPr/>
      </dsp:nvSpPr>
      <dsp:spPr>
        <a:xfrm>
          <a:off x="5061162" y="727277"/>
          <a:ext cx="1054819" cy="10548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>
              <a:hlinkClick xmlns:r="http://schemas.openxmlformats.org/officeDocument/2006/relationships" r:id="" action="ppaction://hlinksldjump"/>
            </a:rPr>
            <a:t>Combine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>
              <a:hlinkClick xmlns:r="http://schemas.openxmlformats.org/officeDocument/2006/relationships" r:id="" action="ppaction://hlinksldjump"/>
            </a:rPr>
            <a:t>(</a:t>
          </a:r>
          <a:r>
            <a:rPr lang="en-US" sz="1000" kern="1200" dirty="0" err="1" smtClean="0">
              <a:hlinkClick xmlns:r="http://schemas.openxmlformats.org/officeDocument/2006/relationships" r:id="" action="ppaction://hlinksldjump"/>
            </a:rPr>
            <a:t>kết</a:t>
          </a:r>
          <a:r>
            <a:rPr lang="en-US" sz="1000" kern="1200" dirty="0" smtClean="0">
              <a:hlinkClick xmlns:r="http://schemas.openxmlformats.org/officeDocument/2006/relationships" r:id="" action="ppaction://hlinksldjump"/>
            </a:rPr>
            <a:t> </a:t>
          </a:r>
          <a:r>
            <a:rPr lang="en-US" sz="1000" kern="1200" dirty="0" err="1" smtClean="0">
              <a:hlinkClick xmlns:r="http://schemas.openxmlformats.org/officeDocument/2006/relationships" r:id="" action="ppaction://hlinksldjump"/>
            </a:rPr>
            <a:t>hợp</a:t>
          </a:r>
          <a:r>
            <a:rPr lang="en-US" sz="1000" kern="1200" dirty="0" smtClean="0"/>
            <a:t>)</a:t>
          </a:r>
          <a:endParaRPr lang="en-US" sz="1000" kern="1200" dirty="0"/>
        </a:p>
      </dsp:txBody>
      <dsp:txXfrm>
        <a:off x="5215637" y="881752"/>
        <a:ext cx="745869" cy="745869"/>
      </dsp:txXfrm>
    </dsp:sp>
    <dsp:sp modelId="{ECD22FF6-A898-46B1-A1DF-452077FE014E}">
      <dsp:nvSpPr>
        <dsp:cNvPr id="0" name=""/>
        <dsp:cNvSpPr/>
      </dsp:nvSpPr>
      <dsp:spPr>
        <a:xfrm rot="4712821">
          <a:off x="5612267" y="1821914"/>
          <a:ext cx="254574" cy="35600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 dirty="0"/>
        </a:p>
      </dsp:txBody>
      <dsp:txXfrm>
        <a:off x="5642871" y="1855688"/>
        <a:ext cx="178202" cy="213601"/>
      </dsp:txXfrm>
    </dsp:sp>
    <dsp:sp modelId="{BA1FD5B5-38CB-4D30-8A50-A5AEBCE27538}">
      <dsp:nvSpPr>
        <dsp:cNvPr id="0" name=""/>
        <dsp:cNvSpPr/>
      </dsp:nvSpPr>
      <dsp:spPr>
        <a:xfrm>
          <a:off x="5365987" y="2231857"/>
          <a:ext cx="1054819" cy="10548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>
              <a:hlinkClick xmlns:r="http://schemas.openxmlformats.org/officeDocument/2006/relationships" r:id="" action="ppaction://hlinksldjump"/>
            </a:rPr>
            <a:t>Adapt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>
              <a:hlinkClick xmlns:r="http://schemas.openxmlformats.org/officeDocument/2006/relationships" r:id="" action="ppaction://hlinksldjump"/>
            </a:rPr>
            <a:t>(</a:t>
          </a:r>
          <a:r>
            <a:rPr lang="en-US" sz="1000" kern="1200" dirty="0" err="1" smtClean="0">
              <a:hlinkClick xmlns:r="http://schemas.openxmlformats.org/officeDocument/2006/relationships" r:id="" action="ppaction://hlinksldjump"/>
            </a:rPr>
            <a:t>thích</a:t>
          </a:r>
          <a:r>
            <a:rPr lang="en-US" sz="1000" kern="1200" dirty="0" smtClean="0">
              <a:hlinkClick xmlns:r="http://schemas.openxmlformats.org/officeDocument/2006/relationships" r:id="" action="ppaction://hlinksldjump"/>
            </a:rPr>
            <a:t> </a:t>
          </a:r>
          <a:r>
            <a:rPr lang="en-US" sz="1000" kern="1200" dirty="0" err="1" smtClean="0">
              <a:hlinkClick xmlns:r="http://schemas.openxmlformats.org/officeDocument/2006/relationships" r:id="" action="ppaction://hlinksldjump"/>
            </a:rPr>
            <a:t>nghi</a:t>
          </a:r>
          <a:r>
            <a:rPr lang="en-US" sz="1000" kern="1200" dirty="0" smtClean="0"/>
            <a:t>)</a:t>
          </a:r>
          <a:endParaRPr lang="en-US" sz="1000" kern="1200" dirty="0"/>
        </a:p>
      </dsp:txBody>
      <dsp:txXfrm>
        <a:off x="5520462" y="2386332"/>
        <a:ext cx="745869" cy="745869"/>
      </dsp:txXfrm>
    </dsp:sp>
    <dsp:sp modelId="{57815A5E-1926-4577-BC35-385751C59AD2}">
      <dsp:nvSpPr>
        <dsp:cNvPr id="0" name=""/>
        <dsp:cNvSpPr/>
      </dsp:nvSpPr>
      <dsp:spPr>
        <a:xfrm rot="7714286">
          <a:off x="5264819" y="3193930"/>
          <a:ext cx="279989" cy="35600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/>
        </a:p>
      </dsp:txBody>
      <dsp:txXfrm rot="10800000">
        <a:off x="5333003" y="3232294"/>
        <a:ext cx="195992" cy="213601"/>
      </dsp:txXfrm>
    </dsp:sp>
    <dsp:sp modelId="{EF805D67-5CFD-4CFC-850F-A249FFFBD5E3}">
      <dsp:nvSpPr>
        <dsp:cNvPr id="0" name=""/>
        <dsp:cNvSpPr/>
      </dsp:nvSpPr>
      <dsp:spPr>
        <a:xfrm>
          <a:off x="4378940" y="3469575"/>
          <a:ext cx="1054819" cy="10548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Modify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(</a:t>
          </a:r>
          <a:r>
            <a:rPr lang="en-US" sz="1000" kern="1200" dirty="0" err="1" smtClean="0"/>
            <a:t>hiêụ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chỉnh</a:t>
          </a:r>
          <a:r>
            <a:rPr lang="en-US" sz="1000" kern="1200" dirty="0" smtClean="0"/>
            <a:t>)</a:t>
          </a:r>
          <a:endParaRPr lang="en-US" sz="1000" kern="1200" dirty="0"/>
        </a:p>
      </dsp:txBody>
      <dsp:txXfrm>
        <a:off x="4533415" y="3624050"/>
        <a:ext cx="745869" cy="745869"/>
      </dsp:txXfrm>
    </dsp:sp>
    <dsp:sp modelId="{16BD94FB-670F-4573-88AE-2B7652CE08C4}">
      <dsp:nvSpPr>
        <dsp:cNvPr id="0" name=""/>
        <dsp:cNvSpPr/>
      </dsp:nvSpPr>
      <dsp:spPr>
        <a:xfrm rot="10800000">
          <a:off x="3982729" y="3818984"/>
          <a:ext cx="279989" cy="35600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/>
        </a:p>
      </dsp:txBody>
      <dsp:txXfrm rot="10800000">
        <a:off x="4066726" y="3890184"/>
        <a:ext cx="195992" cy="213601"/>
      </dsp:txXfrm>
    </dsp:sp>
    <dsp:sp modelId="{BC536BCA-AFCA-476B-8834-664C3020E3B9}">
      <dsp:nvSpPr>
        <dsp:cNvPr id="0" name=""/>
        <dsp:cNvSpPr/>
      </dsp:nvSpPr>
      <dsp:spPr>
        <a:xfrm>
          <a:off x="2795840" y="3469575"/>
          <a:ext cx="1054819" cy="10548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Put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(</a:t>
          </a:r>
          <a:r>
            <a:rPr lang="en-US" sz="1000" kern="1200" dirty="0" err="1" smtClean="0"/>
            <a:t>thêm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vào</a:t>
          </a:r>
          <a:r>
            <a:rPr lang="en-US" sz="1000" kern="1200" dirty="0" smtClean="0"/>
            <a:t>)</a:t>
          </a:r>
          <a:endParaRPr lang="en-US" sz="1000" kern="1200" dirty="0"/>
        </a:p>
      </dsp:txBody>
      <dsp:txXfrm>
        <a:off x="2950315" y="3624050"/>
        <a:ext cx="745869" cy="745869"/>
      </dsp:txXfrm>
    </dsp:sp>
    <dsp:sp modelId="{1677AA71-277E-4BA6-9D27-1088FA241357}">
      <dsp:nvSpPr>
        <dsp:cNvPr id="0" name=""/>
        <dsp:cNvSpPr/>
      </dsp:nvSpPr>
      <dsp:spPr>
        <a:xfrm rot="13885714">
          <a:off x="2694672" y="3206320"/>
          <a:ext cx="279989" cy="35600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/>
        </a:p>
      </dsp:txBody>
      <dsp:txXfrm rot="10800000">
        <a:off x="2762856" y="3310356"/>
        <a:ext cx="195992" cy="213601"/>
      </dsp:txXfrm>
    </dsp:sp>
    <dsp:sp modelId="{2185524B-E355-4463-92F9-9DC6EDF9B7B5}">
      <dsp:nvSpPr>
        <dsp:cNvPr id="0" name=""/>
        <dsp:cNvSpPr/>
      </dsp:nvSpPr>
      <dsp:spPr>
        <a:xfrm>
          <a:off x="1808793" y="2231857"/>
          <a:ext cx="1054819" cy="10548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Eliminate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(</a:t>
          </a:r>
          <a:r>
            <a:rPr lang="en-US" sz="1000" kern="1200" dirty="0" err="1" smtClean="0"/>
            <a:t>Loại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bỏ</a:t>
          </a:r>
          <a:r>
            <a:rPr lang="en-US" sz="1000" kern="1200" dirty="0" smtClean="0"/>
            <a:t>)</a:t>
          </a:r>
          <a:endParaRPr lang="en-US" sz="1000" kern="1200" dirty="0"/>
        </a:p>
      </dsp:txBody>
      <dsp:txXfrm>
        <a:off x="1963268" y="2386332"/>
        <a:ext cx="745869" cy="745869"/>
      </dsp:txXfrm>
    </dsp:sp>
    <dsp:sp modelId="{CAD86769-E240-4465-A9D5-311CB69F7A4D}">
      <dsp:nvSpPr>
        <dsp:cNvPr id="0" name=""/>
        <dsp:cNvSpPr/>
      </dsp:nvSpPr>
      <dsp:spPr>
        <a:xfrm rot="16971429">
          <a:off x="2370581" y="1817287"/>
          <a:ext cx="279989" cy="35600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/>
        </a:p>
      </dsp:txBody>
      <dsp:txXfrm>
        <a:off x="2403234" y="1929433"/>
        <a:ext cx="195992" cy="213601"/>
      </dsp:txXfrm>
    </dsp:sp>
    <dsp:sp modelId="{747C49A2-2CAB-49D5-9ACB-FB79D87BD88F}">
      <dsp:nvSpPr>
        <dsp:cNvPr id="0" name=""/>
        <dsp:cNvSpPr/>
      </dsp:nvSpPr>
      <dsp:spPr>
        <a:xfrm>
          <a:off x="2161066" y="688448"/>
          <a:ext cx="1054819" cy="10548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err="1" smtClean="0"/>
            <a:t>Revetise</a:t>
          </a:r>
          <a:endParaRPr lang="en-US" sz="1000" kern="1200" dirty="0" smtClean="0"/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(</a:t>
          </a:r>
          <a:r>
            <a:rPr lang="en-US" sz="1000" kern="1200" dirty="0" err="1" smtClean="0"/>
            <a:t>đảo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ngược</a:t>
          </a:r>
          <a:r>
            <a:rPr lang="en-US" sz="1000" kern="1200" dirty="0" smtClean="0"/>
            <a:t>)</a:t>
          </a:r>
          <a:endParaRPr lang="en-US" sz="1000" kern="1200" dirty="0"/>
        </a:p>
      </dsp:txBody>
      <dsp:txXfrm>
        <a:off x="2315541" y="842923"/>
        <a:ext cx="745869" cy="745869"/>
      </dsp:txXfrm>
    </dsp:sp>
    <dsp:sp modelId="{48CE9E79-F9E4-42CA-A9BA-E5E9BAB15593}">
      <dsp:nvSpPr>
        <dsp:cNvPr id="0" name=""/>
        <dsp:cNvSpPr/>
      </dsp:nvSpPr>
      <dsp:spPr>
        <a:xfrm rot="20538153">
          <a:off x="3291203" y="802500"/>
          <a:ext cx="269716" cy="35600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/>
        </a:p>
      </dsp:txBody>
      <dsp:txXfrm>
        <a:off x="3293118" y="885999"/>
        <a:ext cx="188801" cy="2136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7934AE-48CD-4DCC-BD63-6F94178241B5}" type="datetimeFigureOut">
              <a:rPr lang="en-US" smtClean="0"/>
              <a:t>6/28/2016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D8611B-5D81-4B5C-ACD0-FB926BCA33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4984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r>
              <a:rPr lang="en-US" smtClean="0"/>
              <a:t>PHAM DANG HKOA</a:t>
            </a:r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BCA3B2-BDC6-4E26-9CCB-E218DFE568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PHAM DANG HKOA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BCA3B2-BDC6-4E26-9CCB-E218DFE568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PHAM DANG HKOA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BCA3B2-BDC6-4E26-9CCB-E218DFE568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PHAM DANG HKOA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BCA3B2-BDC6-4E26-9CCB-E218DFE5687F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PHAM DANG HKOA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BCA3B2-BDC6-4E26-9CCB-E218DFE5687F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PHAM DANG HKOA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BCA3B2-BDC6-4E26-9CCB-E218DFE5687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PHAM DANG HKOA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BCA3B2-BDC6-4E26-9CCB-E218DFE5687F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PHAM DANG HKOA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BCA3B2-BDC6-4E26-9CCB-E218DFE5687F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PHAM DANG HKOA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BCA3B2-BDC6-4E26-9CCB-E218DFE568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PHAM DANG HKOA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BCA3B2-BDC6-4E26-9CCB-E218DFE5687F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r>
              <a:rPr lang="en-US" smtClean="0"/>
              <a:t>PHAM DANG HKOA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BCA3B2-BDC6-4E26-9CCB-E218DFE5687F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r>
              <a:rPr lang="en-US" smtClean="0"/>
              <a:t>6/28/2016</a:t>
            </a:r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r>
              <a:rPr lang="en-US" smtClean="0"/>
              <a:t>PHAM DANG HKOA</a:t>
            </a:r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6BCA3B2-BDC6-4E26-9CCB-E218DFE5687F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1" name="Picture 2" descr="C:\Program Files (x86)\Microsoft Office\MEDIA\CAGCAT10\j0090070.wmf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17600" cy="990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10987919"/>
              </p:ext>
            </p:extLst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PHAM DANG HKOA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A3B2-BDC6-4E26-9CCB-E218DFE5687F}" type="slidenum">
              <a:rPr lang="en-US" smtClean="0"/>
              <a:t>1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prstTxWarp prst="textWave2">
              <a:avLst/>
            </a:prstTxWarp>
            <a:no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PHƯƠNG PHÁP SÁNG TẠO SCAMPES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62400" y="335280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SCAMPES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8340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suy</a:t>
            </a:r>
            <a:r>
              <a:rPr lang="en-US" dirty="0" smtClean="0"/>
              <a:t> </a:t>
            </a:r>
            <a:r>
              <a:rPr lang="en-US" dirty="0" err="1" smtClean="0"/>
              <a:t>nghĩ</a:t>
            </a:r>
            <a:r>
              <a:rPr lang="en-US" dirty="0" smtClean="0"/>
              <a:t> </a:t>
            </a:r>
            <a:r>
              <a:rPr lang="en-US" dirty="0" err="1" smtClean="0"/>
              <a:t>về</a:t>
            </a:r>
            <a:r>
              <a:rPr lang="en-US" dirty="0" smtClean="0"/>
              <a:t> </a:t>
            </a:r>
            <a:r>
              <a:rPr lang="en-US" dirty="0" err="1" smtClean="0"/>
              <a:t>sự</a:t>
            </a:r>
            <a:r>
              <a:rPr lang="en-US" dirty="0" smtClean="0"/>
              <a:t> </a:t>
            </a:r>
            <a:r>
              <a:rPr lang="en-US" dirty="0" err="1" smtClean="0"/>
              <a:t>thay</a:t>
            </a:r>
            <a:r>
              <a:rPr lang="en-US" dirty="0" smtClean="0"/>
              <a:t> </a:t>
            </a:r>
            <a:r>
              <a:rPr lang="en-US" dirty="0" err="1" smtClean="0"/>
              <a:t>thế,thay</a:t>
            </a:r>
            <a:r>
              <a:rPr lang="en-US" dirty="0" smtClean="0"/>
              <a:t> </a:t>
            </a:r>
            <a:r>
              <a:rPr lang="en-US" dirty="0" err="1" smtClean="0"/>
              <a:t>những</a:t>
            </a:r>
            <a:r>
              <a:rPr lang="en-US" dirty="0" smtClean="0"/>
              <a:t> </a:t>
            </a:r>
            <a:r>
              <a:rPr lang="en-US" dirty="0" err="1" smtClean="0"/>
              <a:t>thứ</a:t>
            </a:r>
            <a:r>
              <a:rPr lang="en-US" dirty="0" smtClean="0"/>
              <a:t> </a:t>
            </a:r>
            <a:r>
              <a:rPr lang="en-US" dirty="0" err="1" smtClean="0"/>
              <a:t>cũ</a:t>
            </a:r>
            <a:r>
              <a:rPr lang="en-US" dirty="0" smtClean="0"/>
              <a:t> </a:t>
            </a:r>
            <a:r>
              <a:rPr lang="en-US" dirty="0" err="1" smtClean="0"/>
              <a:t>thành</a:t>
            </a:r>
            <a:r>
              <a:rPr lang="en-US" dirty="0" smtClean="0"/>
              <a:t> </a:t>
            </a:r>
            <a:r>
              <a:rPr lang="en-US" dirty="0" err="1" smtClean="0"/>
              <a:t>những</a:t>
            </a:r>
            <a:r>
              <a:rPr lang="en-US" dirty="0" smtClean="0"/>
              <a:t> </a:t>
            </a:r>
            <a:r>
              <a:rPr lang="en-US" dirty="0" err="1" smtClean="0"/>
              <a:t>thứ</a:t>
            </a:r>
            <a:r>
              <a:rPr lang="en-US" dirty="0" smtClean="0"/>
              <a:t> </a:t>
            </a:r>
            <a:r>
              <a:rPr lang="en-US" dirty="0" err="1" smtClean="0"/>
              <a:t>mới,thay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</a:t>
            </a:r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 smtClean="0"/>
              <a:t>bộ</a:t>
            </a:r>
            <a:r>
              <a:rPr lang="en-US" dirty="0" smtClean="0"/>
              <a:t> </a:t>
            </a:r>
            <a:r>
              <a:rPr lang="en-US" dirty="0" err="1" smtClean="0"/>
              <a:t>phận</a:t>
            </a:r>
            <a:r>
              <a:rPr lang="en-US" dirty="0" smtClean="0"/>
              <a:t> hay </a:t>
            </a:r>
            <a:r>
              <a:rPr lang="en-US" dirty="0" err="1" smtClean="0"/>
              <a:t>tòan</a:t>
            </a:r>
            <a:r>
              <a:rPr lang="en-US" dirty="0" smtClean="0"/>
              <a:t> </a:t>
            </a:r>
            <a:r>
              <a:rPr lang="en-US" dirty="0" err="1" smtClean="0"/>
              <a:t>bộ</a:t>
            </a:r>
            <a:r>
              <a:rPr lang="en-US" dirty="0" smtClean="0"/>
              <a:t> </a:t>
            </a:r>
            <a:r>
              <a:rPr lang="en-US" dirty="0" err="1" smtClean="0"/>
              <a:t>sản</a:t>
            </a:r>
            <a:r>
              <a:rPr lang="en-US" dirty="0" smtClean="0"/>
              <a:t> </a:t>
            </a:r>
            <a:r>
              <a:rPr lang="en-US" dirty="0" err="1" smtClean="0"/>
              <a:t>phẩm</a:t>
            </a:r>
            <a:r>
              <a:rPr lang="en-US" dirty="0" smtClean="0"/>
              <a:t> </a:t>
            </a:r>
            <a:r>
              <a:rPr lang="en-US" dirty="0" err="1" smtClean="0"/>
              <a:t>cũ</a:t>
            </a:r>
            <a:r>
              <a:rPr lang="en-US" dirty="0" smtClean="0"/>
              <a:t> </a:t>
            </a:r>
            <a:r>
              <a:rPr lang="en-US" dirty="0" err="1" smtClean="0"/>
              <a:t>thành</a:t>
            </a:r>
            <a:r>
              <a:rPr lang="en-US" dirty="0" smtClean="0"/>
              <a:t> </a:t>
            </a:r>
            <a:r>
              <a:rPr lang="en-US" dirty="0" err="1" smtClean="0"/>
              <a:t>những</a:t>
            </a:r>
            <a:r>
              <a:rPr lang="en-US" dirty="0" smtClean="0"/>
              <a:t> ý </a:t>
            </a:r>
            <a:r>
              <a:rPr lang="en-US" dirty="0" err="1" smtClean="0"/>
              <a:t>tưởng</a:t>
            </a:r>
            <a:r>
              <a:rPr lang="en-US" dirty="0" smtClean="0"/>
              <a:t> </a:t>
            </a:r>
            <a:r>
              <a:rPr lang="en-US" dirty="0" err="1" smtClean="0"/>
              <a:t>mớ</a:t>
            </a:r>
            <a:r>
              <a:rPr lang="en-US" dirty="0" smtClean="0"/>
              <a:t> hay </a:t>
            </a:r>
            <a:r>
              <a:rPr lang="en-US" dirty="0" err="1" smtClean="0"/>
              <a:t>hơn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phú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 </a:t>
            </a:r>
            <a:r>
              <a:rPr lang="en-US" dirty="0" err="1" smtClean="0"/>
              <a:t>hơn</a:t>
            </a:r>
            <a:r>
              <a:rPr lang="en-US" dirty="0" smtClean="0"/>
              <a:t> ,</a:t>
            </a:r>
            <a:r>
              <a:rPr lang="en-US" dirty="0" err="1" smtClean="0"/>
              <a:t>tốt</a:t>
            </a:r>
            <a:r>
              <a:rPr lang="en-US" dirty="0" smtClean="0"/>
              <a:t> </a:t>
            </a:r>
            <a:r>
              <a:rPr lang="en-US" dirty="0" err="1" smtClean="0"/>
              <a:t>hơn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 smtClean="0"/>
              <a:t>vaì</a:t>
            </a:r>
            <a:r>
              <a:rPr lang="en-US" dirty="0" smtClean="0"/>
              <a:t> </a:t>
            </a:r>
            <a:r>
              <a:rPr lang="en-US" dirty="0" err="1" smtClean="0"/>
              <a:t>câu</a:t>
            </a:r>
            <a:r>
              <a:rPr lang="en-US" dirty="0" smtClean="0"/>
              <a:t> </a:t>
            </a:r>
            <a:r>
              <a:rPr lang="en-US" dirty="0" err="1" smtClean="0"/>
              <a:t>hỏi</a:t>
            </a:r>
            <a:r>
              <a:rPr lang="en-US" dirty="0" smtClean="0"/>
              <a:t> </a:t>
            </a:r>
            <a:r>
              <a:rPr lang="en-US" dirty="0" err="1" smtClean="0"/>
              <a:t>gợi</a:t>
            </a:r>
            <a:r>
              <a:rPr lang="en-US" dirty="0" smtClean="0"/>
              <a:t> ý:</a:t>
            </a:r>
          </a:p>
          <a:p>
            <a:pPr>
              <a:buFont typeface="Wingdings" pitchFamily="2" charset="2"/>
              <a:buChar char="ü"/>
            </a:pP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thay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</a:t>
            </a:r>
            <a:r>
              <a:rPr lang="en-US" dirty="0" err="1" smtClean="0"/>
              <a:t>thành</a:t>
            </a:r>
            <a:r>
              <a:rPr lang="en-US" dirty="0" smtClean="0"/>
              <a:t> </a:t>
            </a:r>
            <a:r>
              <a:rPr lang="en-US" dirty="0" err="1" smtClean="0"/>
              <a:t>phần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?</a:t>
            </a:r>
          </a:p>
          <a:p>
            <a:pPr>
              <a:buFont typeface="Wingdings" pitchFamily="2" charset="2"/>
              <a:buChar char="ü"/>
            </a:pP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thay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</a:t>
            </a:r>
            <a:r>
              <a:rPr lang="en-US" dirty="0" err="1" smtClean="0"/>
              <a:t>ai</a:t>
            </a:r>
            <a:r>
              <a:rPr lang="en-US" dirty="0" smtClean="0"/>
              <a:t>?</a:t>
            </a:r>
          </a:p>
          <a:p>
            <a:pPr>
              <a:buFont typeface="Wingdings" pitchFamily="2" charset="2"/>
              <a:buChar char="ü"/>
            </a:pP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thay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</a:t>
            </a:r>
            <a:r>
              <a:rPr lang="en-US" dirty="0" err="1" smtClean="0"/>
              <a:t>vị</a:t>
            </a:r>
            <a:r>
              <a:rPr lang="en-US" dirty="0" smtClean="0"/>
              <a:t> </a:t>
            </a:r>
            <a:r>
              <a:rPr lang="en-US" dirty="0" err="1" smtClean="0"/>
              <a:t>trí,thời</a:t>
            </a:r>
            <a:r>
              <a:rPr lang="en-US" dirty="0" smtClean="0"/>
              <a:t> </a:t>
            </a:r>
            <a:r>
              <a:rPr lang="en-US" dirty="0" err="1" smtClean="0"/>
              <a:t>gian</a:t>
            </a:r>
            <a:r>
              <a:rPr lang="en-US" dirty="0" smtClean="0"/>
              <a:t>, </a:t>
            </a:r>
            <a:r>
              <a:rPr lang="en-US" dirty="0" err="1" smtClean="0"/>
              <a:t>kế</a:t>
            </a:r>
            <a:r>
              <a:rPr lang="en-US" dirty="0" smtClean="0"/>
              <a:t> </a:t>
            </a:r>
            <a:r>
              <a:rPr lang="en-US" dirty="0" err="1" smtClean="0"/>
              <a:t>hoạch,qui</a:t>
            </a:r>
            <a:r>
              <a:rPr lang="en-US" dirty="0" smtClean="0"/>
              <a:t> </a:t>
            </a:r>
            <a:r>
              <a:rPr lang="en-US" dirty="0" err="1" smtClean="0"/>
              <a:t>trình</a:t>
            </a:r>
            <a:r>
              <a:rPr lang="en-US" dirty="0" smtClean="0"/>
              <a:t>, </a:t>
            </a:r>
            <a:r>
              <a:rPr lang="en-US" dirty="0" err="1" smtClean="0"/>
              <a:t>hệ</a:t>
            </a:r>
            <a:r>
              <a:rPr lang="en-US" dirty="0" smtClean="0"/>
              <a:t> </a:t>
            </a:r>
            <a:r>
              <a:rPr lang="en-US" dirty="0" err="1" smtClean="0"/>
              <a:t>thống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?</a:t>
            </a:r>
            <a:br>
              <a:rPr lang="en-US" dirty="0" smtClean="0"/>
            </a:br>
            <a:endParaRPr lang="en-US" dirty="0" smtClean="0"/>
          </a:p>
          <a:p>
            <a:pPr>
              <a:buFont typeface="Wingdings" pitchFamily="2" charset="2"/>
              <a:buChar char="ü"/>
            </a:pP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sử</a:t>
            </a:r>
            <a:r>
              <a:rPr lang="en-US" dirty="0" smtClean="0"/>
              <a:t> </a:t>
            </a:r>
            <a:r>
              <a:rPr lang="en-US" dirty="0" err="1" smtClean="0"/>
              <a:t>dụng</a:t>
            </a:r>
            <a:r>
              <a:rPr lang="en-US" dirty="0" smtClean="0"/>
              <a:t> ý </a:t>
            </a:r>
            <a:r>
              <a:rPr lang="en-US" dirty="0" err="1" smtClean="0"/>
              <a:t>tưởng</a:t>
            </a:r>
            <a:r>
              <a:rPr lang="en-US" dirty="0" smtClean="0"/>
              <a:t> </a:t>
            </a:r>
            <a:r>
              <a:rPr lang="en-US" dirty="0" err="1" smtClean="0"/>
              <a:t>này</a:t>
            </a:r>
            <a:r>
              <a:rPr lang="en-US" dirty="0" smtClean="0"/>
              <a:t> ở </a:t>
            </a:r>
            <a:r>
              <a:rPr lang="en-US" dirty="0" err="1" smtClean="0"/>
              <a:t>vị</a:t>
            </a:r>
            <a:r>
              <a:rPr lang="en-US" dirty="0" smtClean="0"/>
              <a:t> </a:t>
            </a:r>
            <a:r>
              <a:rPr lang="en-US" dirty="0" err="1" smtClean="0"/>
              <a:t>trí</a:t>
            </a:r>
            <a:r>
              <a:rPr lang="en-US" dirty="0" smtClean="0"/>
              <a:t> </a:t>
            </a:r>
            <a:r>
              <a:rPr lang="en-US" dirty="0" err="1" smtClean="0"/>
              <a:t>khác</a:t>
            </a:r>
            <a:r>
              <a:rPr lang="en-US" dirty="0" smtClean="0"/>
              <a:t> </a:t>
            </a:r>
            <a:r>
              <a:rPr lang="en-US" dirty="0" err="1" smtClean="0"/>
              <a:t>không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PHAM DANG HKOA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A3B2-BDC6-4E26-9CCB-E218DFE5687F}" type="slidenum">
              <a:rPr lang="en-US" smtClean="0"/>
              <a:t>2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Phép</a:t>
            </a:r>
            <a:r>
              <a:rPr lang="en-US" dirty="0" smtClean="0"/>
              <a:t> </a:t>
            </a:r>
            <a:r>
              <a:rPr lang="en-US" dirty="0" err="1" smtClean="0"/>
              <a:t>thay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-Substitute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60907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err="1" smtClean="0"/>
              <a:t>Là</a:t>
            </a:r>
            <a:r>
              <a:rPr lang="en-US" sz="2000" dirty="0" smtClean="0"/>
              <a:t> </a:t>
            </a:r>
            <a:r>
              <a:rPr lang="en-US" sz="2000" dirty="0" err="1" smtClean="0"/>
              <a:t>kết</a:t>
            </a:r>
            <a:r>
              <a:rPr lang="en-US" sz="2000" dirty="0" smtClean="0"/>
              <a:t> </a:t>
            </a:r>
            <a:r>
              <a:rPr lang="en-US" sz="2000" dirty="0" err="1" smtClean="0"/>
              <a:t>hợp</a:t>
            </a:r>
            <a:r>
              <a:rPr lang="en-US" sz="2000" dirty="0" smtClean="0"/>
              <a:t> </a:t>
            </a:r>
            <a:r>
              <a:rPr lang="en-US" sz="2000" dirty="0" err="1" smtClean="0"/>
              <a:t>vật</a:t>
            </a:r>
            <a:r>
              <a:rPr lang="en-US" sz="2000" dirty="0" smtClean="0"/>
              <a:t> </a:t>
            </a:r>
            <a:r>
              <a:rPr lang="en-US" sz="2000" dirty="0" err="1" smtClean="0"/>
              <a:t>chất</a:t>
            </a:r>
            <a:r>
              <a:rPr lang="en-US" sz="2000" dirty="0" smtClean="0"/>
              <a:t> </a:t>
            </a:r>
            <a:r>
              <a:rPr lang="en-US" sz="2000" dirty="0" err="1" smtClean="0"/>
              <a:t>với</a:t>
            </a:r>
            <a:r>
              <a:rPr lang="en-US" sz="2000" dirty="0" smtClean="0"/>
              <a:t> </a:t>
            </a:r>
            <a:r>
              <a:rPr lang="en-US" sz="2000" dirty="0" err="1" smtClean="0"/>
              <a:t>vật</a:t>
            </a:r>
            <a:r>
              <a:rPr lang="en-US" sz="2000" dirty="0" smtClean="0"/>
              <a:t> </a:t>
            </a:r>
            <a:r>
              <a:rPr lang="en-US" sz="2000" dirty="0" err="1" smtClean="0"/>
              <a:t>chất,thông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 tin </a:t>
            </a:r>
            <a:r>
              <a:rPr lang="en-US" sz="2000" dirty="0" err="1" smtClean="0"/>
              <a:t>dịch</a:t>
            </a:r>
            <a:r>
              <a:rPr lang="en-US" sz="2000" dirty="0" smtClean="0"/>
              <a:t> </a:t>
            </a:r>
            <a:r>
              <a:rPr lang="en-US" sz="2000" dirty="0" err="1" smtClean="0"/>
              <a:t>vụ</a:t>
            </a:r>
            <a:r>
              <a:rPr lang="en-US" sz="2000" dirty="0" smtClean="0"/>
              <a:t> </a:t>
            </a:r>
            <a:r>
              <a:rPr lang="en-US" sz="2000" dirty="0" err="1" smtClean="0"/>
              <a:t>với</a:t>
            </a:r>
            <a:r>
              <a:rPr lang="en-US" sz="2000" dirty="0" smtClean="0"/>
              <a:t> </a:t>
            </a:r>
            <a:r>
              <a:rPr lang="en-US" sz="2000" dirty="0" err="1" smtClean="0"/>
              <a:t>thông</a:t>
            </a:r>
            <a:r>
              <a:rPr lang="en-US" sz="2000" dirty="0" smtClean="0"/>
              <a:t> tin </a:t>
            </a:r>
            <a:r>
              <a:rPr lang="en-US" sz="2000" dirty="0" err="1" smtClean="0"/>
              <a:t>dich</a:t>
            </a:r>
            <a:r>
              <a:rPr lang="en-US" sz="2000" dirty="0" smtClean="0"/>
              <a:t> </a:t>
            </a:r>
            <a:r>
              <a:rPr lang="en-US" sz="2000" dirty="0" err="1" smtClean="0"/>
              <a:t>vụ</a:t>
            </a:r>
            <a:r>
              <a:rPr lang="en-US" sz="2000" dirty="0" smtClean="0"/>
              <a:t> hay </a:t>
            </a:r>
            <a:endParaRPr lang="en-US" sz="2000" dirty="0"/>
          </a:p>
          <a:p>
            <a:r>
              <a:rPr lang="en-US" sz="2000" dirty="0" err="1" smtClean="0"/>
              <a:t>vật</a:t>
            </a:r>
            <a:r>
              <a:rPr lang="en-US" sz="2000" dirty="0" smtClean="0"/>
              <a:t> </a:t>
            </a:r>
            <a:r>
              <a:rPr lang="en-US" sz="2000" dirty="0" err="1" smtClean="0"/>
              <a:t>chất</a:t>
            </a:r>
            <a:r>
              <a:rPr lang="en-US" sz="2000" dirty="0" smtClean="0"/>
              <a:t> </a:t>
            </a:r>
            <a:r>
              <a:rPr lang="en-US" sz="2000" dirty="0" err="1" smtClean="0"/>
              <a:t>với</a:t>
            </a:r>
            <a:r>
              <a:rPr lang="en-US" sz="2000" dirty="0" smtClean="0"/>
              <a:t> </a:t>
            </a:r>
            <a:r>
              <a:rPr lang="en-US" sz="2000" dirty="0" err="1" smtClean="0"/>
              <a:t>thông</a:t>
            </a:r>
            <a:r>
              <a:rPr lang="en-US" sz="2000" dirty="0" smtClean="0"/>
              <a:t> tin </a:t>
            </a:r>
            <a:r>
              <a:rPr lang="en-US" sz="2000" dirty="0" err="1" smtClean="0"/>
              <a:t>dịch</a:t>
            </a:r>
            <a:r>
              <a:rPr lang="en-US" sz="2000" dirty="0" smtClean="0"/>
              <a:t> </a:t>
            </a:r>
            <a:r>
              <a:rPr lang="en-US" sz="2000" dirty="0" err="1" smtClean="0"/>
              <a:t>vụ</a:t>
            </a:r>
            <a:r>
              <a:rPr lang="en-US" sz="2000" dirty="0" smtClean="0"/>
              <a:t>.</a:t>
            </a:r>
          </a:p>
          <a:p>
            <a:r>
              <a:rPr lang="en-US" sz="2000" dirty="0" err="1" smtClean="0"/>
              <a:t>Một</a:t>
            </a:r>
            <a:r>
              <a:rPr lang="en-US" sz="2000" dirty="0" smtClean="0"/>
              <a:t> </a:t>
            </a:r>
            <a:r>
              <a:rPr lang="en-US" sz="2000" dirty="0" err="1" smtClean="0"/>
              <a:t>vài</a:t>
            </a:r>
            <a:r>
              <a:rPr lang="en-US" sz="2000" dirty="0" smtClean="0"/>
              <a:t> </a:t>
            </a:r>
            <a:r>
              <a:rPr lang="en-US" sz="2000" dirty="0" err="1" smtClean="0"/>
              <a:t>câu</a:t>
            </a:r>
            <a:r>
              <a:rPr lang="en-US" sz="2000" dirty="0" smtClean="0"/>
              <a:t> </a:t>
            </a:r>
            <a:r>
              <a:rPr lang="en-US" sz="2000" dirty="0" err="1" smtClean="0"/>
              <a:t>hỏi</a:t>
            </a:r>
            <a:r>
              <a:rPr lang="en-US" sz="2000" dirty="0" smtClean="0"/>
              <a:t> </a:t>
            </a:r>
            <a:r>
              <a:rPr lang="en-US" sz="2000" dirty="0" err="1" smtClean="0"/>
              <a:t>gợi</a:t>
            </a:r>
            <a:r>
              <a:rPr lang="en-US" sz="2000" dirty="0" smtClean="0"/>
              <a:t> ý:</a:t>
            </a:r>
          </a:p>
          <a:p>
            <a:pPr>
              <a:buFont typeface="Wingdings" pitchFamily="2" charset="2"/>
              <a:buChar char="ü"/>
            </a:pPr>
            <a:r>
              <a:rPr lang="en-US" sz="2000" dirty="0" err="1" smtClean="0"/>
              <a:t>Có</a:t>
            </a:r>
            <a:r>
              <a:rPr lang="en-US" sz="2000" dirty="0" smtClean="0"/>
              <a:t> </a:t>
            </a:r>
            <a:r>
              <a:rPr lang="en-US" sz="2000" dirty="0" err="1" smtClean="0"/>
              <a:t>thể</a:t>
            </a:r>
            <a:r>
              <a:rPr lang="en-US" sz="2000" dirty="0" smtClean="0"/>
              <a:t> </a:t>
            </a:r>
            <a:r>
              <a:rPr lang="en-US" sz="2000" dirty="0" err="1" smtClean="0"/>
              <a:t>kết</a:t>
            </a:r>
            <a:r>
              <a:rPr lang="en-US" sz="2000" dirty="0" smtClean="0"/>
              <a:t> </a:t>
            </a:r>
            <a:r>
              <a:rPr lang="en-US" sz="2000" dirty="0" err="1" smtClean="0"/>
              <a:t>hợp</a:t>
            </a:r>
            <a:r>
              <a:rPr lang="en-US" sz="2000" dirty="0" smtClean="0"/>
              <a:t> ý </a:t>
            </a:r>
            <a:r>
              <a:rPr lang="en-US" sz="2000" dirty="0" err="1" smtClean="0"/>
              <a:t>tưởng</a:t>
            </a:r>
            <a:r>
              <a:rPr lang="en-US" sz="2000" dirty="0" smtClean="0"/>
              <a:t> hay </a:t>
            </a:r>
            <a:r>
              <a:rPr lang="en-US" sz="2000" dirty="0" err="1" smtClean="0"/>
              <a:t>thành</a:t>
            </a:r>
            <a:r>
              <a:rPr lang="en-US" sz="2000" dirty="0" smtClean="0"/>
              <a:t> </a:t>
            </a:r>
            <a:r>
              <a:rPr lang="en-US" sz="2000" dirty="0" err="1" smtClean="0"/>
              <a:t>phần</a:t>
            </a:r>
            <a:r>
              <a:rPr lang="en-US" sz="2000" dirty="0" smtClean="0"/>
              <a:t> </a:t>
            </a:r>
            <a:r>
              <a:rPr lang="en-US" sz="2000" dirty="0" err="1" smtClean="0"/>
              <a:t>nào</a:t>
            </a:r>
            <a:r>
              <a:rPr lang="en-US" sz="2000" dirty="0" smtClean="0"/>
              <a:t>?</a:t>
            </a:r>
          </a:p>
          <a:p>
            <a:pPr>
              <a:buFont typeface="Wingdings" pitchFamily="2" charset="2"/>
              <a:buChar char="ü"/>
            </a:pPr>
            <a:r>
              <a:rPr lang="en-US" sz="2000" dirty="0" err="1" smtClean="0"/>
              <a:t>Có</a:t>
            </a:r>
            <a:r>
              <a:rPr lang="en-US" sz="2000" dirty="0" smtClean="0"/>
              <a:t> </a:t>
            </a:r>
            <a:r>
              <a:rPr lang="en-US" sz="2000" dirty="0" err="1" smtClean="0"/>
              <a:t>thể</a:t>
            </a:r>
            <a:r>
              <a:rPr lang="en-US" sz="2000" dirty="0" smtClean="0"/>
              <a:t> </a:t>
            </a:r>
            <a:r>
              <a:rPr lang="en-US" sz="2000" dirty="0" err="1" smtClean="0"/>
              <a:t>kết</a:t>
            </a:r>
            <a:r>
              <a:rPr lang="en-US" sz="2000" dirty="0" smtClean="0"/>
              <a:t> </a:t>
            </a:r>
            <a:r>
              <a:rPr lang="en-US" sz="2000" dirty="0" err="1" smtClean="0"/>
              <a:t>hơpj</a:t>
            </a:r>
            <a:r>
              <a:rPr lang="en-US" sz="2000" dirty="0" smtClean="0"/>
              <a:t> </a:t>
            </a:r>
            <a:r>
              <a:rPr lang="en-US" sz="2000" dirty="0" err="1" smtClean="0"/>
              <a:t>vật</a:t>
            </a:r>
            <a:r>
              <a:rPr lang="en-US" sz="2000" dirty="0" smtClean="0"/>
              <a:t> </a:t>
            </a:r>
            <a:r>
              <a:rPr lang="en-US" sz="2000" dirty="0" err="1" smtClean="0"/>
              <a:t>liệu</a:t>
            </a:r>
            <a:r>
              <a:rPr lang="en-US" sz="2000" dirty="0" smtClean="0"/>
              <a:t> </a:t>
            </a:r>
            <a:r>
              <a:rPr lang="en-US" sz="2000" dirty="0" err="1" smtClean="0"/>
              <a:t>nào</a:t>
            </a:r>
            <a:r>
              <a:rPr lang="en-US" sz="2000" dirty="0" smtClean="0"/>
              <a:t>?</a:t>
            </a:r>
          </a:p>
          <a:p>
            <a:pPr>
              <a:buFont typeface="Wingdings" pitchFamily="2" charset="2"/>
              <a:buChar char="ü"/>
            </a:pPr>
            <a:r>
              <a:rPr lang="en-US" sz="2000" dirty="0" err="1" smtClean="0"/>
              <a:t>Những</a:t>
            </a:r>
            <a:r>
              <a:rPr lang="en-US" sz="2000" dirty="0" smtClean="0"/>
              <a:t> </a:t>
            </a:r>
            <a:r>
              <a:rPr lang="en-US" sz="2000" dirty="0" err="1" smtClean="0"/>
              <a:t>mục</a:t>
            </a:r>
            <a:r>
              <a:rPr lang="en-US" sz="2000" dirty="0" smtClean="0"/>
              <a:t> </a:t>
            </a:r>
            <a:r>
              <a:rPr lang="en-US" sz="2000" dirty="0" err="1" smtClean="0"/>
              <a:t>tiêu</a:t>
            </a:r>
            <a:r>
              <a:rPr lang="en-US" sz="2000" dirty="0" smtClean="0"/>
              <a:t> </a:t>
            </a:r>
            <a:r>
              <a:rPr lang="en-US" sz="2000" dirty="0" err="1" smtClean="0"/>
              <a:t>nào</a:t>
            </a:r>
            <a:r>
              <a:rPr lang="en-US" sz="2000" dirty="0" smtClean="0"/>
              <a:t> </a:t>
            </a:r>
            <a:r>
              <a:rPr lang="en-US" sz="2000" dirty="0" err="1" smtClean="0"/>
              <a:t>có</a:t>
            </a:r>
            <a:r>
              <a:rPr lang="en-US" sz="2000" dirty="0" smtClean="0"/>
              <a:t> </a:t>
            </a:r>
            <a:r>
              <a:rPr lang="en-US" sz="2000" dirty="0" err="1" smtClean="0"/>
              <a:t>thể</a:t>
            </a:r>
            <a:r>
              <a:rPr lang="en-US" sz="2000" dirty="0" smtClean="0"/>
              <a:t> </a:t>
            </a:r>
            <a:r>
              <a:rPr lang="en-US" sz="2000" dirty="0" err="1" smtClean="0"/>
              <a:t>kết</a:t>
            </a:r>
            <a:r>
              <a:rPr lang="en-US" sz="2000" dirty="0" smtClean="0"/>
              <a:t> </a:t>
            </a:r>
            <a:r>
              <a:rPr lang="en-US" sz="2000" dirty="0" err="1" smtClean="0"/>
              <a:t>hợp</a:t>
            </a:r>
            <a:r>
              <a:rPr lang="en-US" sz="2000" dirty="0"/>
              <a:t> </a:t>
            </a:r>
            <a:r>
              <a:rPr lang="en-US" sz="2000" dirty="0" err="1" smtClean="0"/>
              <a:t>lại</a:t>
            </a:r>
            <a:r>
              <a:rPr lang="en-US" sz="2000" dirty="0" smtClean="0"/>
              <a:t>?</a:t>
            </a:r>
          </a:p>
          <a:p>
            <a:pPr>
              <a:buFont typeface="Wingdings" pitchFamily="2" charset="2"/>
              <a:buChar char="ü"/>
            </a:pPr>
            <a:r>
              <a:rPr lang="en-US" sz="2000" dirty="0" err="1" smtClean="0"/>
              <a:t>Những</a:t>
            </a:r>
            <a:r>
              <a:rPr lang="en-US" sz="2000" dirty="0" smtClean="0"/>
              <a:t> </a:t>
            </a:r>
            <a:r>
              <a:rPr lang="en-US" sz="2000" dirty="0" err="1" smtClean="0"/>
              <a:t>thứ</a:t>
            </a:r>
            <a:r>
              <a:rPr lang="en-US" sz="2000" dirty="0" smtClean="0"/>
              <a:t> </a:t>
            </a:r>
            <a:r>
              <a:rPr lang="en-US" sz="2000" dirty="0" err="1" smtClean="0"/>
              <a:t>nào</a:t>
            </a:r>
            <a:r>
              <a:rPr lang="en-US" sz="2000" dirty="0" smtClean="0"/>
              <a:t> </a:t>
            </a:r>
            <a:r>
              <a:rPr lang="en-US" sz="2000" dirty="0" err="1" smtClean="0"/>
              <a:t>có</a:t>
            </a:r>
            <a:r>
              <a:rPr lang="en-US" sz="2000" dirty="0" smtClean="0"/>
              <a:t> </a:t>
            </a:r>
            <a:r>
              <a:rPr lang="en-US" sz="2000" dirty="0" err="1" smtClean="0"/>
              <a:t>thể</a:t>
            </a:r>
            <a:r>
              <a:rPr lang="en-US" sz="2000" dirty="0" smtClean="0"/>
              <a:t> </a:t>
            </a:r>
            <a:r>
              <a:rPr lang="en-US" sz="2000" dirty="0" err="1" smtClean="0"/>
              <a:t>trộn</a:t>
            </a:r>
            <a:r>
              <a:rPr lang="en-US" sz="2000" dirty="0" smtClean="0"/>
              <a:t> </a:t>
            </a:r>
            <a:r>
              <a:rPr lang="en-US" sz="2000" dirty="0" err="1" smtClean="0"/>
              <a:t>lẫn</a:t>
            </a:r>
            <a:r>
              <a:rPr lang="en-US" sz="2000" dirty="0" smtClean="0"/>
              <a:t> </a:t>
            </a:r>
            <a:r>
              <a:rPr lang="en-US" sz="2000" dirty="0" err="1" smtClean="0"/>
              <a:t>với</a:t>
            </a:r>
            <a:r>
              <a:rPr lang="en-US" sz="2000" dirty="0" smtClean="0"/>
              <a:t> </a:t>
            </a:r>
            <a:r>
              <a:rPr lang="en-US" sz="2000" dirty="0" err="1" smtClean="0"/>
              <a:t>nhau</a:t>
            </a:r>
            <a:r>
              <a:rPr lang="en-US" sz="2000" dirty="0" smtClean="0"/>
              <a:t>?</a:t>
            </a:r>
          </a:p>
          <a:p>
            <a:pPr>
              <a:buFont typeface="Wingdings" pitchFamily="2" charset="2"/>
              <a:buChar char="ü"/>
            </a:pPr>
            <a:endParaRPr lang="en-US" sz="2000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PHAM DANG HKOA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A3B2-BDC6-4E26-9CCB-E218DFE5687F}" type="slidenum">
              <a:rPr lang="en-US" smtClean="0"/>
              <a:t>3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Phép</a:t>
            </a:r>
            <a:r>
              <a:rPr lang="en-US" dirty="0" smtClean="0"/>
              <a:t> </a:t>
            </a:r>
            <a:r>
              <a:rPr lang="en-US" dirty="0" err="1" smtClean="0"/>
              <a:t>kết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-combine</a:t>
            </a:r>
            <a:endParaRPr lang="en-US" dirty="0"/>
          </a:p>
        </p:txBody>
      </p:sp>
      <p:pic>
        <p:nvPicPr>
          <p:cNvPr id="2051" name="Picture 3" descr="C:\Program Files (x86)\Microsoft Office\MEDIA\CAGCAT10\j0292020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2286000"/>
            <a:ext cx="12954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Program Files (x86)\Microsoft Office\MEDIA\CAGCAT10\j0291984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1" y="2286001"/>
            <a:ext cx="14478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83579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err="1" smtClean="0"/>
              <a:t>Chuyển</a:t>
            </a:r>
            <a:r>
              <a:rPr lang="en-US" sz="2400" dirty="0" smtClean="0"/>
              <a:t> </a:t>
            </a:r>
            <a:r>
              <a:rPr lang="en-US" sz="2400" dirty="0" err="1" smtClean="0"/>
              <a:t>đối</a:t>
            </a:r>
            <a:r>
              <a:rPr lang="en-US" sz="2400" dirty="0" smtClean="0"/>
              <a:t> </a:t>
            </a:r>
            <a:r>
              <a:rPr lang="en-US" sz="2400" dirty="0" err="1" smtClean="0"/>
              <a:t>tượng</a:t>
            </a:r>
            <a:r>
              <a:rPr lang="en-US" sz="2400" dirty="0" smtClean="0"/>
              <a:t> </a:t>
            </a:r>
            <a:r>
              <a:rPr lang="en-US" sz="2400" dirty="0" err="1" smtClean="0"/>
              <a:t>cũ</a:t>
            </a:r>
            <a:r>
              <a:rPr lang="en-US" sz="2400" dirty="0" smtClean="0"/>
              <a:t> sang </a:t>
            </a:r>
            <a:r>
              <a:rPr lang="en-US" sz="2400" dirty="0" err="1" smtClean="0"/>
              <a:t>đối</a:t>
            </a:r>
            <a:r>
              <a:rPr lang="en-US" sz="2400" dirty="0" smtClean="0"/>
              <a:t> </a:t>
            </a:r>
            <a:r>
              <a:rPr lang="en-US" sz="2400" dirty="0" err="1" smtClean="0"/>
              <a:t>tượng</a:t>
            </a:r>
            <a:r>
              <a:rPr lang="en-US" sz="2400" dirty="0" smtClean="0"/>
              <a:t> </a:t>
            </a:r>
            <a:r>
              <a:rPr lang="en-US" sz="2400" dirty="0" err="1" smtClean="0"/>
              <a:t>mới</a:t>
            </a:r>
            <a:endParaRPr lang="en-US" sz="2400" dirty="0"/>
          </a:p>
          <a:p>
            <a:pPr marL="0" indent="0">
              <a:buNone/>
            </a:pPr>
            <a:r>
              <a:rPr lang="en-US" sz="2400" dirty="0" smtClean="0"/>
              <a:t>,</a:t>
            </a:r>
            <a:r>
              <a:rPr lang="en-US" sz="2400" dirty="0" err="1" smtClean="0"/>
              <a:t>tạo</a:t>
            </a:r>
            <a:r>
              <a:rPr lang="en-US" sz="2400" dirty="0" smtClean="0"/>
              <a:t> </a:t>
            </a:r>
            <a:r>
              <a:rPr lang="en-US" sz="2400" dirty="0" err="1" smtClean="0"/>
              <a:t>hình</a:t>
            </a:r>
            <a:r>
              <a:rPr lang="en-US" sz="2400" dirty="0" smtClean="0"/>
              <a:t> </a:t>
            </a:r>
            <a:r>
              <a:rPr lang="en-US" sz="2400" dirty="0" err="1" smtClean="0"/>
              <a:t>ảnh</a:t>
            </a:r>
            <a:r>
              <a:rPr lang="en-US" sz="2400" dirty="0" smtClean="0"/>
              <a:t> </a:t>
            </a:r>
            <a:r>
              <a:rPr lang="en-US" sz="2400" dirty="0" err="1" smtClean="0"/>
              <a:t>mới</a:t>
            </a:r>
            <a:r>
              <a:rPr lang="en-US" sz="2400" dirty="0" smtClean="0"/>
              <a:t> </a:t>
            </a:r>
            <a:r>
              <a:rPr lang="en-US" sz="2400" dirty="0" err="1" smtClean="0"/>
              <a:t>thân</a:t>
            </a:r>
            <a:r>
              <a:rPr lang="en-US" sz="2400" dirty="0" smtClean="0"/>
              <a:t> </a:t>
            </a:r>
            <a:r>
              <a:rPr lang="en-US" sz="2400" dirty="0" err="1" smtClean="0"/>
              <a:t>thiện,gần</a:t>
            </a:r>
            <a:r>
              <a:rPr lang="en-US" sz="2400" dirty="0" smtClean="0"/>
              <a:t> </a:t>
            </a:r>
            <a:r>
              <a:rPr lang="en-US" sz="2400" dirty="0" err="1" smtClean="0"/>
              <a:t>gủi,đẹp</a:t>
            </a:r>
            <a:r>
              <a:rPr lang="en-US" sz="2400" dirty="0" smtClean="0"/>
              <a:t> </a:t>
            </a:r>
            <a:r>
              <a:rPr lang="en-US" sz="2400" dirty="0" err="1" smtClean="0"/>
              <a:t>hơn</a:t>
            </a:r>
            <a:r>
              <a:rPr lang="en-US" sz="2400" dirty="0" smtClean="0"/>
              <a:t>?</a:t>
            </a:r>
          </a:p>
          <a:p>
            <a:r>
              <a:rPr lang="en-US" sz="2400" dirty="0" err="1" smtClean="0"/>
              <a:t>Một</a:t>
            </a:r>
            <a:r>
              <a:rPr lang="en-US" sz="2400" dirty="0" smtClean="0"/>
              <a:t> </a:t>
            </a:r>
            <a:r>
              <a:rPr lang="en-US" sz="2400" dirty="0" err="1" smtClean="0"/>
              <a:t>vaì</a:t>
            </a:r>
            <a:r>
              <a:rPr lang="en-US" sz="2400" dirty="0" smtClean="0"/>
              <a:t> </a:t>
            </a:r>
            <a:r>
              <a:rPr lang="en-US" sz="2400" dirty="0" err="1" smtClean="0"/>
              <a:t>câu</a:t>
            </a:r>
            <a:r>
              <a:rPr lang="en-US" sz="2400" dirty="0" smtClean="0"/>
              <a:t> </a:t>
            </a:r>
            <a:r>
              <a:rPr lang="en-US" sz="2400" dirty="0" err="1" smtClean="0"/>
              <a:t>hỏi</a:t>
            </a:r>
            <a:r>
              <a:rPr lang="en-US" sz="2400" dirty="0" smtClean="0"/>
              <a:t> </a:t>
            </a:r>
            <a:r>
              <a:rPr lang="en-US" sz="2400" dirty="0" err="1" smtClean="0"/>
              <a:t>gợi</a:t>
            </a:r>
            <a:r>
              <a:rPr lang="en-US" sz="2400" dirty="0" smtClean="0"/>
              <a:t> ý:</a:t>
            </a:r>
          </a:p>
          <a:p>
            <a:pPr>
              <a:buFont typeface="Wingdings" pitchFamily="2" charset="2"/>
              <a:buChar char="§"/>
            </a:pPr>
            <a:r>
              <a:rPr lang="en-US" sz="2400" dirty="0" err="1" smtClean="0"/>
              <a:t>Làm</a:t>
            </a:r>
            <a:r>
              <a:rPr lang="en-US" sz="2400" dirty="0" smtClean="0"/>
              <a:t> </a:t>
            </a:r>
            <a:r>
              <a:rPr lang="en-US" sz="2400" dirty="0" err="1" smtClean="0"/>
              <a:t>thế</a:t>
            </a:r>
            <a:r>
              <a:rPr lang="en-US" sz="2400" dirty="0" smtClean="0"/>
              <a:t> </a:t>
            </a:r>
            <a:r>
              <a:rPr lang="en-US" sz="2400" dirty="0" err="1" smtClean="0"/>
              <a:t>nào</a:t>
            </a:r>
            <a:r>
              <a:rPr lang="en-US" sz="2400" dirty="0" smtClean="0"/>
              <a:t> </a:t>
            </a:r>
            <a:r>
              <a:rPr lang="en-US" sz="2400" dirty="0" err="1" smtClean="0"/>
              <a:t>để</a:t>
            </a:r>
            <a:r>
              <a:rPr lang="en-US" sz="2400" dirty="0" smtClean="0"/>
              <a:t> </a:t>
            </a:r>
            <a:r>
              <a:rPr lang="en-US" sz="2400" dirty="0" err="1" smtClean="0"/>
              <a:t>thích</a:t>
            </a:r>
            <a:r>
              <a:rPr lang="en-US" sz="2400" dirty="0" smtClean="0"/>
              <a:t> </a:t>
            </a:r>
            <a:r>
              <a:rPr lang="en-US" sz="2400" dirty="0" err="1" smtClean="0"/>
              <a:t>nghi</a:t>
            </a:r>
            <a:r>
              <a:rPr lang="en-US" sz="2400" dirty="0" smtClean="0"/>
              <a:t> </a:t>
            </a:r>
            <a:r>
              <a:rPr lang="en-US" sz="2400" dirty="0" err="1" smtClean="0"/>
              <a:t>tốt</a:t>
            </a:r>
            <a:r>
              <a:rPr lang="en-US" sz="2400" dirty="0" smtClean="0"/>
              <a:t> </a:t>
            </a:r>
            <a:r>
              <a:rPr lang="en-US" sz="2400" dirty="0" err="1" smtClean="0"/>
              <a:t>hơn</a:t>
            </a:r>
            <a:r>
              <a:rPr lang="en-US" sz="2400" dirty="0" smtClean="0"/>
              <a:t>?</a:t>
            </a:r>
          </a:p>
          <a:p>
            <a:pPr>
              <a:buFont typeface="Wingdings" pitchFamily="2" charset="2"/>
              <a:buChar char="§"/>
            </a:pPr>
            <a:r>
              <a:rPr lang="en-US" sz="2400" dirty="0" err="1" smtClean="0"/>
              <a:t>Làm</a:t>
            </a:r>
            <a:r>
              <a:rPr lang="en-US" sz="2400" dirty="0" smtClean="0"/>
              <a:t> </a:t>
            </a:r>
            <a:r>
              <a:rPr lang="en-US" sz="2400" dirty="0" err="1" smtClean="0"/>
              <a:t>thế</a:t>
            </a:r>
            <a:r>
              <a:rPr lang="en-US" sz="2400" dirty="0" smtClean="0"/>
              <a:t> </a:t>
            </a:r>
            <a:r>
              <a:rPr lang="en-US" sz="2400" dirty="0" err="1" smtClean="0"/>
              <a:t>nào</a:t>
            </a:r>
            <a:r>
              <a:rPr lang="en-US" sz="2400" dirty="0" smtClean="0"/>
              <a:t> </a:t>
            </a:r>
            <a:r>
              <a:rPr lang="en-US" sz="2400" dirty="0" err="1" smtClean="0"/>
              <a:t>dể</a:t>
            </a:r>
            <a:r>
              <a:rPr lang="en-US" sz="2400" dirty="0" smtClean="0"/>
              <a:t> </a:t>
            </a:r>
            <a:r>
              <a:rPr lang="en-US" sz="2400" dirty="0" err="1" smtClean="0"/>
              <a:t>có</a:t>
            </a:r>
            <a:r>
              <a:rPr lang="en-US" sz="2400" dirty="0" smtClean="0"/>
              <a:t> </a:t>
            </a:r>
            <a:r>
              <a:rPr lang="en-US" sz="2400" dirty="0" err="1" smtClean="0"/>
              <a:t>thể</a:t>
            </a:r>
            <a:r>
              <a:rPr lang="en-US" sz="2400" dirty="0" smtClean="0"/>
              <a:t> </a:t>
            </a:r>
            <a:r>
              <a:rPr lang="en-US" sz="2400" dirty="0" err="1" smtClean="0"/>
              <a:t>tương</a:t>
            </a:r>
            <a:r>
              <a:rPr lang="en-US" sz="2400" dirty="0" smtClean="0"/>
              <a:t> </a:t>
            </a:r>
            <a:r>
              <a:rPr lang="en-US" sz="2400" dirty="0" err="1" smtClean="0"/>
              <a:t>thích</a:t>
            </a:r>
            <a:r>
              <a:rPr lang="en-US" sz="2400" dirty="0" smtClean="0"/>
              <a:t> </a:t>
            </a:r>
            <a:r>
              <a:rPr lang="en-US" sz="2400" dirty="0" err="1" smtClean="0"/>
              <a:t>tốt</a:t>
            </a:r>
            <a:r>
              <a:rPr lang="en-US" sz="2400" dirty="0" smtClean="0"/>
              <a:t>?</a:t>
            </a:r>
          </a:p>
          <a:p>
            <a:pPr>
              <a:buFont typeface="Wingdings" pitchFamily="2" charset="2"/>
              <a:buChar char="§"/>
            </a:pPr>
            <a:r>
              <a:rPr lang="en-US" sz="2400" dirty="0" err="1" smtClean="0"/>
              <a:t>Làm</a:t>
            </a:r>
            <a:r>
              <a:rPr lang="en-US" sz="2400" dirty="0" smtClean="0"/>
              <a:t> </a:t>
            </a:r>
            <a:r>
              <a:rPr lang="en-US" sz="2400" dirty="0" err="1" smtClean="0"/>
              <a:t>thế</a:t>
            </a:r>
            <a:r>
              <a:rPr lang="en-US" sz="2400" dirty="0" smtClean="0"/>
              <a:t> </a:t>
            </a:r>
            <a:r>
              <a:rPr lang="en-US" sz="2400" dirty="0" err="1" smtClean="0"/>
              <a:t>nào</a:t>
            </a:r>
            <a:r>
              <a:rPr lang="en-US" sz="2400" dirty="0" smtClean="0"/>
              <a:t> </a:t>
            </a:r>
            <a:r>
              <a:rPr lang="en-US" sz="2400" dirty="0" err="1" smtClean="0"/>
              <a:t>để</a:t>
            </a:r>
            <a:r>
              <a:rPr lang="en-US" sz="2400" dirty="0" smtClean="0"/>
              <a:t> </a:t>
            </a:r>
            <a:r>
              <a:rPr lang="en-US" sz="2400" dirty="0" err="1" smtClean="0"/>
              <a:t>thích</a:t>
            </a:r>
            <a:r>
              <a:rPr lang="en-US" sz="2400" dirty="0" smtClean="0"/>
              <a:t> </a:t>
            </a:r>
            <a:r>
              <a:rPr lang="en-US" sz="2400" dirty="0" err="1" smtClean="0"/>
              <a:t>hợp</a:t>
            </a:r>
            <a:r>
              <a:rPr lang="en-US" sz="2400" dirty="0" smtClean="0"/>
              <a:t> </a:t>
            </a:r>
            <a:r>
              <a:rPr lang="en-US" sz="2400" dirty="0" err="1" smtClean="0"/>
              <a:t>hơn</a:t>
            </a:r>
            <a:r>
              <a:rPr lang="en-US" sz="2400" dirty="0" smtClean="0"/>
              <a:t>?</a:t>
            </a:r>
          </a:p>
          <a:p>
            <a:pPr>
              <a:buFont typeface="Wingdings" pitchFamily="2" charset="2"/>
              <a:buChar char="§"/>
            </a:pPr>
            <a:r>
              <a:rPr lang="en-US" sz="2400" dirty="0" err="1" smtClean="0"/>
              <a:t>Có</a:t>
            </a:r>
            <a:r>
              <a:rPr lang="en-US" sz="2400" dirty="0" smtClean="0"/>
              <a:t> </a:t>
            </a:r>
            <a:r>
              <a:rPr lang="en-US" sz="2400" dirty="0" err="1" smtClean="0"/>
              <a:t>cái</a:t>
            </a:r>
            <a:r>
              <a:rPr lang="en-US" sz="2400" dirty="0" smtClean="0"/>
              <a:t> </a:t>
            </a:r>
            <a:r>
              <a:rPr lang="en-US" sz="2400" dirty="0" err="1" smtClean="0"/>
              <a:t>gì</a:t>
            </a:r>
            <a:r>
              <a:rPr lang="en-US" sz="2400" dirty="0" smtClean="0"/>
              <a:t> </a:t>
            </a:r>
            <a:r>
              <a:rPr lang="en-US" sz="2400" dirty="0" err="1" smtClean="0"/>
              <a:t>khác</a:t>
            </a:r>
            <a:r>
              <a:rPr lang="en-US" sz="2400" dirty="0" smtClean="0"/>
              <a:t> </a:t>
            </a:r>
            <a:r>
              <a:rPr lang="en-US" sz="2400" dirty="0" err="1" smtClean="0"/>
              <a:t>mà</a:t>
            </a:r>
            <a:r>
              <a:rPr lang="en-US" sz="2400" dirty="0" smtClean="0"/>
              <a:t> </a:t>
            </a:r>
            <a:r>
              <a:rPr lang="en-US" sz="2400" dirty="0" err="1" smtClean="0"/>
              <a:t>tương</a:t>
            </a:r>
            <a:r>
              <a:rPr lang="en-US" sz="2400" dirty="0" smtClean="0"/>
              <a:t> </a:t>
            </a:r>
            <a:r>
              <a:rPr lang="en-US" sz="2400" dirty="0" err="1" smtClean="0"/>
              <a:t>tự</a:t>
            </a:r>
            <a:r>
              <a:rPr lang="en-US" sz="2400" dirty="0" smtClean="0"/>
              <a:t> </a:t>
            </a:r>
            <a:r>
              <a:rPr lang="en-US" sz="2400" dirty="0" err="1" smtClean="0"/>
              <a:t>cái</a:t>
            </a:r>
            <a:r>
              <a:rPr lang="en-US" sz="2400" dirty="0" smtClean="0"/>
              <a:t> </a:t>
            </a:r>
          </a:p>
          <a:p>
            <a:pPr marL="109728" indent="0">
              <a:buNone/>
            </a:pPr>
            <a:r>
              <a:rPr lang="en-US" sz="2400" dirty="0" err="1" smtClean="0"/>
              <a:t>chúng</a:t>
            </a:r>
            <a:r>
              <a:rPr lang="en-US" sz="2400" dirty="0" smtClean="0"/>
              <a:t> ta </a:t>
            </a:r>
            <a:r>
              <a:rPr lang="en-US" sz="2400" dirty="0" err="1" smtClean="0"/>
              <a:t>đang</a:t>
            </a:r>
            <a:r>
              <a:rPr lang="en-US" sz="2400" dirty="0" smtClean="0"/>
              <a:t> </a:t>
            </a:r>
            <a:r>
              <a:rPr lang="en-US" sz="2400" dirty="0" err="1" smtClean="0"/>
              <a:t>xét</a:t>
            </a:r>
            <a:r>
              <a:rPr lang="en-US" sz="2400" dirty="0" smtClean="0"/>
              <a:t> </a:t>
            </a:r>
            <a:r>
              <a:rPr lang="en-US" sz="2400" dirty="0" err="1" smtClean="0"/>
              <a:t>không</a:t>
            </a:r>
            <a:r>
              <a:rPr lang="en-US" sz="2400" dirty="0" smtClean="0"/>
              <a:t>?</a:t>
            </a:r>
            <a:endParaRPr lang="en-US" sz="2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PHAM DANG HKOA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A3B2-BDC6-4E26-9CCB-E218DFE5687F}" type="slidenum">
              <a:rPr lang="en-US" smtClean="0"/>
              <a:t>4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Phép</a:t>
            </a:r>
            <a:r>
              <a:rPr lang="en-US" dirty="0" smtClean="0"/>
              <a:t> </a:t>
            </a:r>
            <a:r>
              <a:rPr lang="en-US" dirty="0" err="1" smtClean="0"/>
              <a:t>thích</a:t>
            </a:r>
            <a:r>
              <a:rPr lang="en-US" dirty="0" smtClean="0"/>
              <a:t> </a:t>
            </a:r>
            <a:r>
              <a:rPr lang="en-US" dirty="0" err="1" smtClean="0"/>
              <a:t>ứng</a:t>
            </a:r>
            <a:r>
              <a:rPr lang="en-US" dirty="0" smtClean="0"/>
              <a:t>-Adapt</a:t>
            </a:r>
            <a:endParaRPr lang="en-US" dirty="0"/>
          </a:p>
        </p:txBody>
      </p:sp>
      <p:pic>
        <p:nvPicPr>
          <p:cNvPr id="3075" name="Picture 3" descr="C:\Program Files (x86)\Microsoft Office\MEDIA\CAGCAT10\j0199805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2639142"/>
            <a:ext cx="1789113" cy="180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88688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74</TotalTime>
  <Words>284</Words>
  <Application>Microsoft Office PowerPoint</Application>
  <PresentationFormat>On-screen Show (4:3)</PresentationFormat>
  <Paragraphs>53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Concourse</vt:lpstr>
      <vt:lpstr>PHƯƠNG PHÁP SÁNG TẠO SCAMPES</vt:lpstr>
      <vt:lpstr>Phép thay thế-Substitute</vt:lpstr>
      <vt:lpstr>Phép kết hợp-combine</vt:lpstr>
      <vt:lpstr>Phép thích ứng-Adapt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K.CNTT</dc:creator>
  <cp:lastModifiedBy>K.CNTT</cp:lastModifiedBy>
  <cp:revision>12</cp:revision>
  <dcterms:created xsi:type="dcterms:W3CDTF">2016-06-28T00:46:01Z</dcterms:created>
  <dcterms:modified xsi:type="dcterms:W3CDTF">2016-06-28T02:00:04Z</dcterms:modified>
</cp:coreProperties>
</file>